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91" r:id="rId3"/>
    <p:sldId id="287" r:id="rId4"/>
    <p:sldId id="288" r:id="rId5"/>
    <p:sldId id="290" r:id="rId6"/>
    <p:sldId id="289" r:id="rId7"/>
    <p:sldId id="292" r:id="rId8"/>
    <p:sldId id="305" r:id="rId9"/>
    <p:sldId id="306" r:id="rId10"/>
    <p:sldId id="307" r:id="rId11"/>
    <p:sldId id="308" r:id="rId12"/>
    <p:sldId id="309" r:id="rId13"/>
    <p:sldId id="286" r:id="rId14"/>
    <p:sldId id="278" r:id="rId15"/>
    <p:sldId id="311" r:id="rId16"/>
    <p:sldId id="294" r:id="rId17"/>
    <p:sldId id="310" r:id="rId18"/>
    <p:sldId id="312" r:id="rId19"/>
    <p:sldId id="314" r:id="rId20"/>
    <p:sldId id="315" r:id="rId21"/>
    <p:sldId id="316" r:id="rId22"/>
    <p:sldId id="300" r:id="rId23"/>
    <p:sldId id="318" r:id="rId24"/>
    <p:sldId id="302" r:id="rId25"/>
    <p:sldId id="284" r:id="rId26"/>
    <p:sldId id="320"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9DC2C9-753D-4EED-A5D2-F071C0C805DD}" v="22" dt="2022-10-19T07:14:38.5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9" autoAdjust="0"/>
    <p:restoredTop sz="94660"/>
  </p:normalViewPr>
  <p:slideViewPr>
    <p:cSldViewPr snapToGrid="0">
      <p:cViewPr varScale="1">
        <p:scale>
          <a:sx n="121" d="100"/>
          <a:sy n="121" d="100"/>
        </p:scale>
        <p:origin x="108" y="17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rd, Jim" userId="77b886a4-1ae8-41e4-8447-79a9c63f01d6" providerId="ADAL" clId="{5C9DC2C9-753D-4EED-A5D2-F071C0C805DD}"/>
    <pc:docChg chg="undo custSel addSld delSld modSld sldOrd">
      <pc:chgData name="Baird, Jim" userId="77b886a4-1ae8-41e4-8447-79a9c63f01d6" providerId="ADAL" clId="{5C9DC2C9-753D-4EED-A5D2-F071C0C805DD}" dt="2022-10-19T07:14:38.596" v="1290"/>
      <pc:docMkLst>
        <pc:docMk/>
      </pc:docMkLst>
      <pc:sldChg chg="modSp mod ord">
        <pc:chgData name="Baird, Jim" userId="77b886a4-1ae8-41e4-8447-79a9c63f01d6" providerId="ADAL" clId="{5C9DC2C9-753D-4EED-A5D2-F071C0C805DD}" dt="2022-10-16T09:07:34.346" v="192"/>
        <pc:sldMkLst>
          <pc:docMk/>
          <pc:sldMk cId="332195122" sldId="257"/>
        </pc:sldMkLst>
        <pc:spChg chg="mod">
          <ac:chgData name="Baird, Jim" userId="77b886a4-1ae8-41e4-8447-79a9c63f01d6" providerId="ADAL" clId="{5C9DC2C9-753D-4EED-A5D2-F071C0C805DD}" dt="2022-10-16T09:06:40.032" v="178" actId="20577"/>
          <ac:spMkLst>
            <pc:docMk/>
            <pc:sldMk cId="332195122" sldId="257"/>
            <ac:spMk id="2" creationId="{BCCA72D8-652D-261D-FB04-08B09C8D80AC}"/>
          </ac:spMkLst>
        </pc:spChg>
        <pc:spChg chg="mod">
          <ac:chgData name="Baird, Jim" userId="77b886a4-1ae8-41e4-8447-79a9c63f01d6" providerId="ADAL" clId="{5C9DC2C9-753D-4EED-A5D2-F071C0C805DD}" dt="2022-10-16T09:06:46.636" v="189" actId="20577"/>
          <ac:spMkLst>
            <pc:docMk/>
            <pc:sldMk cId="332195122" sldId="257"/>
            <ac:spMk id="3" creationId="{3E74FA62-F3B8-2F56-A5A4-801BFB91765C}"/>
          </ac:spMkLst>
        </pc:spChg>
      </pc:sldChg>
      <pc:sldChg chg="add del">
        <pc:chgData name="Baird, Jim" userId="77b886a4-1ae8-41e4-8447-79a9c63f01d6" providerId="ADAL" clId="{5C9DC2C9-753D-4EED-A5D2-F071C0C805DD}" dt="2022-10-16T09:07:51.709" v="195" actId="47"/>
        <pc:sldMkLst>
          <pc:docMk/>
          <pc:sldMk cId="2887413782" sldId="258"/>
        </pc:sldMkLst>
      </pc:sldChg>
      <pc:sldChg chg="add del">
        <pc:chgData name="Baird, Jim" userId="77b886a4-1ae8-41e4-8447-79a9c63f01d6" providerId="ADAL" clId="{5C9DC2C9-753D-4EED-A5D2-F071C0C805DD}" dt="2022-10-16T09:08:02.783" v="196" actId="47"/>
        <pc:sldMkLst>
          <pc:docMk/>
          <pc:sldMk cId="3584143385" sldId="259"/>
        </pc:sldMkLst>
      </pc:sldChg>
      <pc:sldChg chg="add del">
        <pc:chgData name="Baird, Jim" userId="77b886a4-1ae8-41e4-8447-79a9c63f01d6" providerId="ADAL" clId="{5C9DC2C9-753D-4EED-A5D2-F071C0C805DD}" dt="2022-10-16T09:10:58.207" v="270" actId="47"/>
        <pc:sldMkLst>
          <pc:docMk/>
          <pc:sldMk cId="507767309" sldId="260"/>
        </pc:sldMkLst>
      </pc:sldChg>
      <pc:sldChg chg="add del">
        <pc:chgData name="Baird, Jim" userId="77b886a4-1ae8-41e4-8447-79a9c63f01d6" providerId="ADAL" clId="{5C9DC2C9-753D-4EED-A5D2-F071C0C805DD}" dt="2022-10-16T09:10:29.092" v="267" actId="47"/>
        <pc:sldMkLst>
          <pc:docMk/>
          <pc:sldMk cId="3002000356" sldId="261"/>
        </pc:sldMkLst>
      </pc:sldChg>
      <pc:sldChg chg="modSp add del mod">
        <pc:chgData name="Baird, Jim" userId="77b886a4-1ae8-41e4-8447-79a9c63f01d6" providerId="ADAL" clId="{5C9DC2C9-753D-4EED-A5D2-F071C0C805DD}" dt="2022-10-16T09:10:31.186" v="268" actId="47"/>
        <pc:sldMkLst>
          <pc:docMk/>
          <pc:sldMk cId="3767963369" sldId="262"/>
        </pc:sldMkLst>
        <pc:graphicFrameChg chg="mod">
          <ac:chgData name="Baird, Jim" userId="77b886a4-1ae8-41e4-8447-79a9c63f01d6" providerId="ADAL" clId="{5C9DC2C9-753D-4EED-A5D2-F071C0C805DD}" dt="2022-10-16T09:09:46.447" v="223" actId="1076"/>
          <ac:graphicFrameMkLst>
            <pc:docMk/>
            <pc:sldMk cId="3767963369" sldId="262"/>
            <ac:graphicFrameMk id="85" creationId="{00000000-0000-0000-0000-000000000000}"/>
          </ac:graphicFrameMkLst>
        </pc:graphicFrameChg>
      </pc:sldChg>
      <pc:sldChg chg="add del">
        <pc:chgData name="Baird, Jim" userId="77b886a4-1ae8-41e4-8447-79a9c63f01d6" providerId="ADAL" clId="{5C9DC2C9-753D-4EED-A5D2-F071C0C805DD}" dt="2022-10-16T09:10:37.174" v="269" actId="47"/>
        <pc:sldMkLst>
          <pc:docMk/>
          <pc:sldMk cId="3639267756" sldId="263"/>
        </pc:sldMkLst>
      </pc:sldChg>
      <pc:sldChg chg="add del">
        <pc:chgData name="Baird, Jim" userId="77b886a4-1ae8-41e4-8447-79a9c63f01d6" providerId="ADAL" clId="{5C9DC2C9-753D-4EED-A5D2-F071C0C805DD}" dt="2022-10-16T09:12:46.961" v="301" actId="47"/>
        <pc:sldMkLst>
          <pc:docMk/>
          <pc:sldMk cId="3849814292" sldId="264"/>
        </pc:sldMkLst>
      </pc:sldChg>
      <pc:sldChg chg="add del">
        <pc:chgData name="Baird, Jim" userId="77b886a4-1ae8-41e4-8447-79a9c63f01d6" providerId="ADAL" clId="{5C9DC2C9-753D-4EED-A5D2-F071C0C805DD}" dt="2022-10-16T09:17:26.885" v="348" actId="47"/>
        <pc:sldMkLst>
          <pc:docMk/>
          <pc:sldMk cId="2630442838" sldId="265"/>
        </pc:sldMkLst>
      </pc:sldChg>
      <pc:sldChg chg="add del ord">
        <pc:chgData name="Baird, Jim" userId="77b886a4-1ae8-41e4-8447-79a9c63f01d6" providerId="ADAL" clId="{5C9DC2C9-753D-4EED-A5D2-F071C0C805DD}" dt="2022-10-16T09:20:06.309" v="368" actId="47"/>
        <pc:sldMkLst>
          <pc:docMk/>
          <pc:sldMk cId="1802347817" sldId="266"/>
        </pc:sldMkLst>
      </pc:sldChg>
      <pc:sldChg chg="add del">
        <pc:chgData name="Baird, Jim" userId="77b886a4-1ae8-41e4-8447-79a9c63f01d6" providerId="ADAL" clId="{5C9DC2C9-753D-4EED-A5D2-F071C0C805DD}" dt="2022-10-16T09:22:54.710" v="393" actId="47"/>
        <pc:sldMkLst>
          <pc:docMk/>
          <pc:sldMk cId="1229110536" sldId="267"/>
        </pc:sldMkLst>
      </pc:sldChg>
      <pc:sldChg chg="add del">
        <pc:chgData name="Baird, Jim" userId="77b886a4-1ae8-41e4-8447-79a9c63f01d6" providerId="ADAL" clId="{5C9DC2C9-753D-4EED-A5D2-F071C0C805DD}" dt="2022-10-18T10:58:49.588" v="475" actId="47"/>
        <pc:sldMkLst>
          <pc:docMk/>
          <pc:sldMk cId="1427947561" sldId="268"/>
        </pc:sldMkLst>
      </pc:sldChg>
      <pc:sldChg chg="add del">
        <pc:chgData name="Baird, Jim" userId="77b886a4-1ae8-41e4-8447-79a9c63f01d6" providerId="ADAL" clId="{5C9DC2C9-753D-4EED-A5D2-F071C0C805DD}" dt="2022-10-18T11:00:38.545" v="525" actId="47"/>
        <pc:sldMkLst>
          <pc:docMk/>
          <pc:sldMk cId="4098981830" sldId="269"/>
        </pc:sldMkLst>
      </pc:sldChg>
      <pc:sldChg chg="add del">
        <pc:chgData name="Baird, Jim" userId="77b886a4-1ae8-41e4-8447-79a9c63f01d6" providerId="ADAL" clId="{5C9DC2C9-753D-4EED-A5D2-F071C0C805DD}" dt="2022-10-18T11:00:55.484" v="530" actId="47"/>
        <pc:sldMkLst>
          <pc:docMk/>
          <pc:sldMk cId="3794504829" sldId="270"/>
        </pc:sldMkLst>
      </pc:sldChg>
      <pc:sldChg chg="add del">
        <pc:chgData name="Baird, Jim" userId="77b886a4-1ae8-41e4-8447-79a9c63f01d6" providerId="ADAL" clId="{5C9DC2C9-753D-4EED-A5D2-F071C0C805DD}" dt="2022-10-18T11:02:25.873" v="595" actId="47"/>
        <pc:sldMkLst>
          <pc:docMk/>
          <pc:sldMk cId="2976006972" sldId="271"/>
        </pc:sldMkLst>
      </pc:sldChg>
      <pc:sldChg chg="add del">
        <pc:chgData name="Baird, Jim" userId="77b886a4-1ae8-41e4-8447-79a9c63f01d6" providerId="ADAL" clId="{5C9DC2C9-753D-4EED-A5D2-F071C0C805DD}" dt="2022-10-18T11:08:52.557" v="713" actId="47"/>
        <pc:sldMkLst>
          <pc:docMk/>
          <pc:sldMk cId="3487653155" sldId="272"/>
        </pc:sldMkLst>
      </pc:sldChg>
      <pc:sldChg chg="add del">
        <pc:chgData name="Baird, Jim" userId="77b886a4-1ae8-41e4-8447-79a9c63f01d6" providerId="ADAL" clId="{5C9DC2C9-753D-4EED-A5D2-F071C0C805DD}" dt="2022-10-18T11:08:48.047" v="712" actId="47"/>
        <pc:sldMkLst>
          <pc:docMk/>
          <pc:sldMk cId="2063052135" sldId="273"/>
        </pc:sldMkLst>
      </pc:sldChg>
      <pc:sldChg chg="modSp add del mod">
        <pc:chgData name="Baird, Jim" userId="77b886a4-1ae8-41e4-8447-79a9c63f01d6" providerId="ADAL" clId="{5C9DC2C9-753D-4EED-A5D2-F071C0C805DD}" dt="2022-10-18T11:11:48.839" v="769" actId="47"/>
        <pc:sldMkLst>
          <pc:docMk/>
          <pc:sldMk cId="2000275673" sldId="274"/>
        </pc:sldMkLst>
        <pc:spChg chg="mod">
          <ac:chgData name="Baird, Jim" userId="77b886a4-1ae8-41e4-8447-79a9c63f01d6" providerId="ADAL" clId="{5C9DC2C9-753D-4EED-A5D2-F071C0C805DD}" dt="2022-10-18T11:09:59.721" v="733"/>
          <ac:spMkLst>
            <pc:docMk/>
            <pc:sldMk cId="2000275673" sldId="274"/>
            <ac:spMk id="184" creationId="{00000000-0000-0000-0000-000000000000}"/>
          </ac:spMkLst>
        </pc:spChg>
      </pc:sldChg>
      <pc:sldChg chg="add del">
        <pc:chgData name="Baird, Jim" userId="77b886a4-1ae8-41e4-8447-79a9c63f01d6" providerId="ADAL" clId="{5C9DC2C9-753D-4EED-A5D2-F071C0C805DD}" dt="2022-10-18T11:11:51.602" v="770" actId="47"/>
        <pc:sldMkLst>
          <pc:docMk/>
          <pc:sldMk cId="1256201157" sldId="275"/>
        </pc:sldMkLst>
      </pc:sldChg>
      <pc:sldChg chg="add del">
        <pc:chgData name="Baird, Jim" userId="77b886a4-1ae8-41e4-8447-79a9c63f01d6" providerId="ADAL" clId="{5C9DC2C9-753D-4EED-A5D2-F071C0C805DD}" dt="2022-10-16T09:05:23.922" v="130" actId="47"/>
        <pc:sldMkLst>
          <pc:docMk/>
          <pc:sldMk cId="360761696" sldId="276"/>
        </pc:sldMkLst>
      </pc:sldChg>
      <pc:sldChg chg="add del">
        <pc:chgData name="Baird, Jim" userId="77b886a4-1ae8-41e4-8447-79a9c63f01d6" providerId="ADAL" clId="{5C9DC2C9-753D-4EED-A5D2-F071C0C805DD}" dt="2022-10-16T09:05:26.365" v="131" actId="47"/>
        <pc:sldMkLst>
          <pc:docMk/>
          <pc:sldMk cId="919123513" sldId="277"/>
        </pc:sldMkLst>
      </pc:sldChg>
      <pc:sldChg chg="addSp delSp modSp add mod">
        <pc:chgData name="Baird, Jim" userId="77b886a4-1ae8-41e4-8447-79a9c63f01d6" providerId="ADAL" clId="{5C9DC2C9-753D-4EED-A5D2-F071C0C805DD}" dt="2022-10-18T11:14:30.326" v="782" actId="478"/>
        <pc:sldMkLst>
          <pc:docMk/>
          <pc:sldMk cId="3759577485" sldId="278"/>
        </pc:sldMkLst>
        <pc:spChg chg="add mod">
          <ac:chgData name="Baird, Jim" userId="77b886a4-1ae8-41e4-8447-79a9c63f01d6" providerId="ADAL" clId="{5C9DC2C9-753D-4EED-A5D2-F071C0C805DD}" dt="2022-10-18T11:13:59.212" v="776" actId="120"/>
          <ac:spMkLst>
            <pc:docMk/>
            <pc:sldMk cId="3759577485" sldId="278"/>
            <ac:spMk id="3" creationId="{582C7B72-606D-CB48-B129-F661D0DA3311}"/>
          </ac:spMkLst>
        </pc:spChg>
        <pc:spChg chg="del">
          <ac:chgData name="Baird, Jim" userId="77b886a4-1ae8-41e4-8447-79a9c63f01d6" providerId="ADAL" clId="{5C9DC2C9-753D-4EED-A5D2-F071C0C805DD}" dt="2022-10-18T11:13:20.999" v="771" actId="478"/>
          <ac:spMkLst>
            <pc:docMk/>
            <pc:sldMk cId="3759577485" sldId="278"/>
            <ac:spMk id="264" creationId="{00000000-0000-0000-0000-000000000000}"/>
          </ac:spMkLst>
        </pc:spChg>
        <pc:spChg chg="del">
          <ac:chgData name="Baird, Jim" userId="77b886a4-1ae8-41e4-8447-79a9c63f01d6" providerId="ADAL" clId="{5C9DC2C9-753D-4EED-A5D2-F071C0C805DD}" dt="2022-10-18T11:13:32.588" v="772" actId="478"/>
          <ac:spMkLst>
            <pc:docMk/>
            <pc:sldMk cId="3759577485" sldId="278"/>
            <ac:spMk id="265" creationId="{00000000-0000-0000-0000-000000000000}"/>
          </ac:spMkLst>
        </pc:spChg>
        <pc:graphicFrameChg chg="mod modGraphic">
          <ac:chgData name="Baird, Jim" userId="77b886a4-1ae8-41e4-8447-79a9c63f01d6" providerId="ADAL" clId="{5C9DC2C9-753D-4EED-A5D2-F071C0C805DD}" dt="2022-10-18T11:14:22.548" v="779" actId="1076"/>
          <ac:graphicFrameMkLst>
            <pc:docMk/>
            <pc:sldMk cId="3759577485" sldId="278"/>
            <ac:graphicFrameMk id="270" creationId="{00000000-0000-0000-0000-000000000000}"/>
          </ac:graphicFrameMkLst>
        </pc:graphicFrameChg>
        <pc:cxnChg chg="del">
          <ac:chgData name="Baird, Jim" userId="77b886a4-1ae8-41e4-8447-79a9c63f01d6" providerId="ADAL" clId="{5C9DC2C9-753D-4EED-A5D2-F071C0C805DD}" dt="2022-10-18T11:14:30.326" v="782" actId="478"/>
          <ac:cxnSpMkLst>
            <pc:docMk/>
            <pc:sldMk cId="3759577485" sldId="278"/>
            <ac:cxnSpMk id="283" creationId="{00000000-0000-0000-0000-000000000000}"/>
          </ac:cxnSpMkLst>
        </pc:cxnChg>
        <pc:cxnChg chg="del">
          <ac:chgData name="Baird, Jim" userId="77b886a4-1ae8-41e4-8447-79a9c63f01d6" providerId="ADAL" clId="{5C9DC2C9-753D-4EED-A5D2-F071C0C805DD}" dt="2022-10-18T11:14:29.202" v="781" actId="478"/>
          <ac:cxnSpMkLst>
            <pc:docMk/>
            <pc:sldMk cId="3759577485" sldId="278"/>
            <ac:cxnSpMk id="284" creationId="{00000000-0000-0000-0000-000000000000}"/>
          </ac:cxnSpMkLst>
        </pc:cxnChg>
        <pc:cxnChg chg="del">
          <ac:chgData name="Baird, Jim" userId="77b886a4-1ae8-41e4-8447-79a9c63f01d6" providerId="ADAL" clId="{5C9DC2C9-753D-4EED-A5D2-F071C0C805DD}" dt="2022-10-18T11:14:27.818" v="780" actId="478"/>
          <ac:cxnSpMkLst>
            <pc:docMk/>
            <pc:sldMk cId="3759577485" sldId="278"/>
            <ac:cxnSpMk id="285" creationId="{00000000-0000-0000-0000-000000000000}"/>
          </ac:cxnSpMkLst>
        </pc:cxnChg>
      </pc:sldChg>
      <pc:sldChg chg="add del">
        <pc:chgData name="Baird, Jim" userId="77b886a4-1ae8-41e4-8447-79a9c63f01d6" providerId="ADAL" clId="{5C9DC2C9-753D-4EED-A5D2-F071C0C805DD}" dt="2022-10-16T08:59:42.524" v="43" actId="47"/>
        <pc:sldMkLst>
          <pc:docMk/>
          <pc:sldMk cId="340661637" sldId="279"/>
        </pc:sldMkLst>
      </pc:sldChg>
      <pc:sldChg chg="add del">
        <pc:chgData name="Baird, Jim" userId="77b886a4-1ae8-41e4-8447-79a9c63f01d6" providerId="ADAL" clId="{5C9DC2C9-753D-4EED-A5D2-F071C0C805DD}" dt="2022-10-16T08:59:53.771" v="44" actId="47"/>
        <pc:sldMkLst>
          <pc:docMk/>
          <pc:sldMk cId="1973109311" sldId="280"/>
        </pc:sldMkLst>
      </pc:sldChg>
      <pc:sldChg chg="add del">
        <pc:chgData name="Baird, Jim" userId="77b886a4-1ae8-41e4-8447-79a9c63f01d6" providerId="ADAL" clId="{5C9DC2C9-753D-4EED-A5D2-F071C0C805DD}" dt="2022-10-16T09:01:30.240" v="58" actId="47"/>
        <pc:sldMkLst>
          <pc:docMk/>
          <pc:sldMk cId="1388889500" sldId="281"/>
        </pc:sldMkLst>
      </pc:sldChg>
      <pc:sldChg chg="add del">
        <pc:chgData name="Baird, Jim" userId="77b886a4-1ae8-41e4-8447-79a9c63f01d6" providerId="ADAL" clId="{5C9DC2C9-753D-4EED-A5D2-F071C0C805DD}" dt="2022-10-16T09:01:35.397" v="59" actId="47"/>
        <pc:sldMkLst>
          <pc:docMk/>
          <pc:sldMk cId="1794076849" sldId="282"/>
        </pc:sldMkLst>
      </pc:sldChg>
      <pc:sldChg chg="modSp new del mod">
        <pc:chgData name="Baird, Jim" userId="77b886a4-1ae8-41e4-8447-79a9c63f01d6" providerId="ADAL" clId="{5C9DC2C9-753D-4EED-A5D2-F071C0C805DD}" dt="2022-10-16T09:07:48.772" v="194" actId="47"/>
        <pc:sldMkLst>
          <pc:docMk/>
          <pc:sldMk cId="914118177" sldId="283"/>
        </pc:sldMkLst>
        <pc:spChg chg="mod">
          <ac:chgData name="Baird, Jim" userId="77b886a4-1ae8-41e4-8447-79a9c63f01d6" providerId="ADAL" clId="{5C9DC2C9-753D-4EED-A5D2-F071C0C805DD}" dt="2022-10-16T08:58:46.716" v="5" actId="27636"/>
          <ac:spMkLst>
            <pc:docMk/>
            <pc:sldMk cId="914118177" sldId="283"/>
            <ac:spMk id="2" creationId="{02457F18-6260-D6F3-911D-CC42DE7737A2}"/>
          </ac:spMkLst>
        </pc:spChg>
        <pc:spChg chg="mod">
          <ac:chgData name="Baird, Jim" userId="77b886a4-1ae8-41e4-8447-79a9c63f01d6" providerId="ADAL" clId="{5C9DC2C9-753D-4EED-A5D2-F071C0C805DD}" dt="2022-10-16T08:58:40.242" v="3"/>
          <ac:spMkLst>
            <pc:docMk/>
            <pc:sldMk cId="914118177" sldId="283"/>
            <ac:spMk id="3" creationId="{29BA0C25-B7A2-B3A1-24A3-B06E622A5A51}"/>
          </ac:spMkLst>
        </pc:spChg>
      </pc:sldChg>
      <pc:sldChg chg="modSp new mod ord">
        <pc:chgData name="Baird, Jim" userId="77b886a4-1ae8-41e4-8447-79a9c63f01d6" providerId="ADAL" clId="{5C9DC2C9-753D-4EED-A5D2-F071C0C805DD}" dt="2022-10-18T12:22:47.975" v="1030" actId="27636"/>
        <pc:sldMkLst>
          <pc:docMk/>
          <pc:sldMk cId="1988328934" sldId="284"/>
        </pc:sldMkLst>
        <pc:spChg chg="mod">
          <ac:chgData name="Baird, Jim" userId="77b886a4-1ae8-41e4-8447-79a9c63f01d6" providerId="ADAL" clId="{5C9DC2C9-753D-4EED-A5D2-F071C0C805DD}" dt="2022-10-16T08:59:22.307" v="41" actId="20577"/>
          <ac:spMkLst>
            <pc:docMk/>
            <pc:sldMk cId="1988328934" sldId="284"/>
            <ac:spMk id="2" creationId="{98474A9A-E5A2-FB22-F97B-586B917BE372}"/>
          </ac:spMkLst>
        </pc:spChg>
        <pc:spChg chg="mod">
          <ac:chgData name="Baird, Jim" userId="77b886a4-1ae8-41e4-8447-79a9c63f01d6" providerId="ADAL" clId="{5C9DC2C9-753D-4EED-A5D2-F071C0C805DD}" dt="2022-10-18T12:22:47.975" v="1030" actId="27636"/>
          <ac:spMkLst>
            <pc:docMk/>
            <pc:sldMk cId="1988328934" sldId="284"/>
            <ac:spMk id="3" creationId="{3B324975-D4BD-B106-C6B8-99ABBA7F5B90}"/>
          </ac:spMkLst>
        </pc:spChg>
      </pc:sldChg>
      <pc:sldChg chg="modSp new del mod ord">
        <pc:chgData name="Baird, Jim" userId="77b886a4-1ae8-41e4-8447-79a9c63f01d6" providerId="ADAL" clId="{5C9DC2C9-753D-4EED-A5D2-F071C0C805DD}" dt="2022-10-19T07:13:37.307" v="1284" actId="47"/>
        <pc:sldMkLst>
          <pc:docMk/>
          <pc:sldMk cId="747261917" sldId="285"/>
        </pc:sldMkLst>
        <pc:spChg chg="mod">
          <ac:chgData name="Baird, Jim" userId="77b886a4-1ae8-41e4-8447-79a9c63f01d6" providerId="ADAL" clId="{5C9DC2C9-753D-4EED-A5D2-F071C0C805DD}" dt="2022-10-16T09:00:30.316" v="49" actId="27636"/>
          <ac:spMkLst>
            <pc:docMk/>
            <pc:sldMk cId="747261917" sldId="285"/>
            <ac:spMk id="2" creationId="{AD710030-C342-973B-A467-36DB4255645F}"/>
          </ac:spMkLst>
        </pc:spChg>
        <pc:spChg chg="mod">
          <ac:chgData name="Baird, Jim" userId="77b886a4-1ae8-41e4-8447-79a9c63f01d6" providerId="ADAL" clId="{5C9DC2C9-753D-4EED-A5D2-F071C0C805DD}" dt="2022-10-16T09:01:26.253" v="57" actId="27636"/>
          <ac:spMkLst>
            <pc:docMk/>
            <pc:sldMk cId="747261917" sldId="285"/>
            <ac:spMk id="3" creationId="{3DE9DD4A-CEAB-5F52-3867-8A3860E9A977}"/>
          </ac:spMkLst>
        </pc:spChg>
      </pc:sldChg>
      <pc:sldChg chg="addSp delSp modSp new mod delAnim modAnim">
        <pc:chgData name="Baird, Jim" userId="77b886a4-1ae8-41e4-8447-79a9c63f01d6" providerId="ADAL" clId="{5C9DC2C9-753D-4EED-A5D2-F071C0C805DD}" dt="2022-10-19T07:14:32.638" v="1289"/>
        <pc:sldMkLst>
          <pc:docMk/>
          <pc:sldMk cId="536970735" sldId="286"/>
        </pc:sldMkLst>
        <pc:spChg chg="mod">
          <ac:chgData name="Baird, Jim" userId="77b886a4-1ae8-41e4-8447-79a9c63f01d6" providerId="ADAL" clId="{5C9DC2C9-753D-4EED-A5D2-F071C0C805DD}" dt="2022-10-16T09:03:08.646" v="126" actId="14100"/>
          <ac:spMkLst>
            <pc:docMk/>
            <pc:sldMk cId="536970735" sldId="286"/>
            <ac:spMk id="2" creationId="{7657BE83-DE89-182B-F836-F7B01333E843}"/>
          </ac:spMkLst>
        </pc:spChg>
        <pc:spChg chg="mod">
          <ac:chgData name="Baird, Jim" userId="77b886a4-1ae8-41e4-8447-79a9c63f01d6" providerId="ADAL" clId="{5C9DC2C9-753D-4EED-A5D2-F071C0C805DD}" dt="2022-10-16T09:02:55.649" v="118" actId="14100"/>
          <ac:spMkLst>
            <pc:docMk/>
            <pc:sldMk cId="536970735" sldId="286"/>
            <ac:spMk id="3" creationId="{0391C33E-DCE5-2887-A16F-CEBF4C6B98FD}"/>
          </ac:spMkLst>
        </pc:spChg>
        <pc:picChg chg="add del mod">
          <ac:chgData name="Baird, Jim" userId="77b886a4-1ae8-41e4-8447-79a9c63f01d6" providerId="ADAL" clId="{5C9DC2C9-753D-4EED-A5D2-F071C0C805DD}" dt="2022-10-16T09:02:48.210" v="117" actId="478"/>
          <ac:picMkLst>
            <pc:docMk/>
            <pc:sldMk cId="536970735" sldId="286"/>
            <ac:picMk id="4" creationId="{E517367B-AF7E-627E-90A8-999A5C3DCD1F}"/>
          </ac:picMkLst>
        </pc:picChg>
        <pc:picChg chg="add mod">
          <ac:chgData name="Baird, Jim" userId="77b886a4-1ae8-41e4-8447-79a9c63f01d6" providerId="ADAL" clId="{5C9DC2C9-753D-4EED-A5D2-F071C0C805DD}" dt="2022-10-16T09:05:19.386" v="129" actId="14100"/>
          <ac:picMkLst>
            <pc:docMk/>
            <pc:sldMk cId="536970735" sldId="286"/>
            <ac:picMk id="5" creationId="{F24D592D-7922-BC86-C32B-314218693A2E}"/>
          </ac:picMkLst>
        </pc:picChg>
      </pc:sldChg>
      <pc:sldChg chg="addSp modSp new mod">
        <pc:chgData name="Baird, Jim" userId="77b886a4-1ae8-41e4-8447-79a9c63f01d6" providerId="ADAL" clId="{5C9DC2C9-753D-4EED-A5D2-F071C0C805DD}" dt="2022-10-16T09:10:25.392" v="266" actId="20577"/>
        <pc:sldMkLst>
          <pc:docMk/>
          <pc:sldMk cId="104463646" sldId="287"/>
        </pc:sldMkLst>
        <pc:spChg chg="mod">
          <ac:chgData name="Baird, Jim" userId="77b886a4-1ae8-41e4-8447-79a9c63f01d6" providerId="ADAL" clId="{5C9DC2C9-753D-4EED-A5D2-F071C0C805DD}" dt="2022-10-16T09:08:28.287" v="208" actId="20577"/>
          <ac:spMkLst>
            <pc:docMk/>
            <pc:sldMk cId="104463646" sldId="287"/>
            <ac:spMk id="2" creationId="{F07A4BAB-56B3-BCF3-EB7C-6633283719DC}"/>
          </ac:spMkLst>
        </pc:spChg>
        <pc:spChg chg="mod">
          <ac:chgData name="Baird, Jim" userId="77b886a4-1ae8-41e4-8447-79a9c63f01d6" providerId="ADAL" clId="{5C9DC2C9-753D-4EED-A5D2-F071C0C805DD}" dt="2022-10-16T09:10:25.392" v="266" actId="20577"/>
          <ac:spMkLst>
            <pc:docMk/>
            <pc:sldMk cId="104463646" sldId="287"/>
            <ac:spMk id="3" creationId="{2D9B29B9-A46C-4FD7-5E4D-93C666F4CECD}"/>
          </ac:spMkLst>
        </pc:spChg>
        <pc:picChg chg="add mod">
          <ac:chgData name="Baird, Jim" userId="77b886a4-1ae8-41e4-8447-79a9c63f01d6" providerId="ADAL" clId="{5C9DC2C9-753D-4EED-A5D2-F071C0C805DD}" dt="2022-10-16T09:10:13.346" v="228" actId="14100"/>
          <ac:picMkLst>
            <pc:docMk/>
            <pc:sldMk cId="104463646" sldId="287"/>
            <ac:picMk id="4" creationId="{7FAE51A3-D22E-B29E-7333-B903E1238E9A}"/>
          </ac:picMkLst>
        </pc:picChg>
      </pc:sldChg>
      <pc:sldChg chg="new del">
        <pc:chgData name="Baird, Jim" userId="77b886a4-1ae8-41e4-8447-79a9c63f01d6" providerId="ADAL" clId="{5C9DC2C9-753D-4EED-A5D2-F071C0C805DD}" dt="2022-10-16T09:07:40.905" v="193" actId="47"/>
        <pc:sldMkLst>
          <pc:docMk/>
          <pc:sldMk cId="1390876777" sldId="287"/>
        </pc:sldMkLst>
      </pc:sldChg>
      <pc:sldChg chg="addSp modSp new mod">
        <pc:chgData name="Baird, Jim" userId="77b886a4-1ae8-41e4-8447-79a9c63f01d6" providerId="ADAL" clId="{5C9DC2C9-753D-4EED-A5D2-F071C0C805DD}" dt="2022-10-16T09:12:43.133" v="300" actId="20577"/>
        <pc:sldMkLst>
          <pc:docMk/>
          <pc:sldMk cId="1771573464" sldId="288"/>
        </pc:sldMkLst>
        <pc:spChg chg="mod">
          <ac:chgData name="Baird, Jim" userId="77b886a4-1ae8-41e4-8447-79a9c63f01d6" providerId="ADAL" clId="{5C9DC2C9-753D-4EED-A5D2-F071C0C805DD}" dt="2022-10-16T09:11:18.473" v="276" actId="20577"/>
          <ac:spMkLst>
            <pc:docMk/>
            <pc:sldMk cId="1771573464" sldId="288"/>
            <ac:spMk id="2" creationId="{3E89CFAF-E123-FF9F-E0E9-E7DB73CA3AFD}"/>
          </ac:spMkLst>
        </pc:spChg>
        <pc:spChg chg="mod">
          <ac:chgData name="Baird, Jim" userId="77b886a4-1ae8-41e4-8447-79a9c63f01d6" providerId="ADAL" clId="{5C9DC2C9-753D-4EED-A5D2-F071C0C805DD}" dt="2022-10-16T09:12:43.133" v="300" actId="20577"/>
          <ac:spMkLst>
            <pc:docMk/>
            <pc:sldMk cId="1771573464" sldId="288"/>
            <ac:spMk id="3" creationId="{C3C42544-8848-44AD-B8D1-111FAAC65616}"/>
          </ac:spMkLst>
        </pc:spChg>
        <pc:picChg chg="add mod">
          <ac:chgData name="Baird, Jim" userId="77b886a4-1ae8-41e4-8447-79a9c63f01d6" providerId="ADAL" clId="{5C9DC2C9-753D-4EED-A5D2-F071C0C805DD}" dt="2022-10-16T09:12:21.946" v="295" actId="1076"/>
          <ac:picMkLst>
            <pc:docMk/>
            <pc:sldMk cId="1771573464" sldId="288"/>
            <ac:picMk id="4" creationId="{E7E7994B-C7F7-F3C5-A2D9-A8E3EF23DD0B}"/>
          </ac:picMkLst>
        </pc:picChg>
      </pc:sldChg>
      <pc:sldChg chg="addSp delSp modSp new mod ord">
        <pc:chgData name="Baird, Jim" userId="77b886a4-1ae8-41e4-8447-79a9c63f01d6" providerId="ADAL" clId="{5C9DC2C9-753D-4EED-A5D2-F071C0C805DD}" dt="2022-10-16T09:17:18.541" v="347" actId="20577"/>
        <pc:sldMkLst>
          <pc:docMk/>
          <pc:sldMk cId="397159357" sldId="289"/>
        </pc:sldMkLst>
        <pc:spChg chg="del mod">
          <ac:chgData name="Baird, Jim" userId="77b886a4-1ae8-41e4-8447-79a9c63f01d6" providerId="ADAL" clId="{5C9DC2C9-753D-4EED-A5D2-F071C0C805DD}" dt="2022-10-16T09:13:54.617" v="307" actId="478"/>
          <ac:spMkLst>
            <pc:docMk/>
            <pc:sldMk cId="397159357" sldId="289"/>
            <ac:spMk id="2" creationId="{5455BC92-1C44-5D9F-15A7-F0A3EA836933}"/>
          </ac:spMkLst>
        </pc:spChg>
        <pc:spChg chg="mod">
          <ac:chgData name="Baird, Jim" userId="77b886a4-1ae8-41e4-8447-79a9c63f01d6" providerId="ADAL" clId="{5C9DC2C9-753D-4EED-A5D2-F071C0C805DD}" dt="2022-10-16T09:17:18.541" v="347" actId="20577"/>
          <ac:spMkLst>
            <pc:docMk/>
            <pc:sldMk cId="397159357" sldId="289"/>
            <ac:spMk id="3" creationId="{3308A0D6-B840-6B86-7994-22E5ECD2A481}"/>
          </ac:spMkLst>
        </pc:spChg>
        <pc:spChg chg="add mod">
          <ac:chgData name="Baird, Jim" userId="77b886a4-1ae8-41e4-8447-79a9c63f01d6" providerId="ADAL" clId="{5C9DC2C9-753D-4EED-A5D2-F071C0C805DD}" dt="2022-10-16T09:14:16.281" v="311" actId="27636"/>
          <ac:spMkLst>
            <pc:docMk/>
            <pc:sldMk cId="397159357" sldId="289"/>
            <ac:spMk id="5" creationId="{F2863B1F-12F3-FFA0-D197-8F2F410DD7E3}"/>
          </ac:spMkLst>
        </pc:spChg>
      </pc:sldChg>
      <pc:sldChg chg="modSp add mod">
        <pc:chgData name="Baird, Jim" userId="77b886a4-1ae8-41e4-8447-79a9c63f01d6" providerId="ADAL" clId="{5C9DC2C9-753D-4EED-A5D2-F071C0C805DD}" dt="2022-10-16T09:16:59.462" v="342" actId="113"/>
        <pc:sldMkLst>
          <pc:docMk/>
          <pc:sldMk cId="909469949" sldId="290"/>
        </pc:sldMkLst>
        <pc:spChg chg="mod">
          <ac:chgData name="Baird, Jim" userId="77b886a4-1ae8-41e4-8447-79a9c63f01d6" providerId="ADAL" clId="{5C9DC2C9-753D-4EED-A5D2-F071C0C805DD}" dt="2022-10-16T09:16:59.462" v="342" actId="113"/>
          <ac:spMkLst>
            <pc:docMk/>
            <pc:sldMk cId="909469949" sldId="290"/>
            <ac:spMk id="3" creationId="{3308A0D6-B840-6B86-7994-22E5ECD2A481}"/>
          </ac:spMkLst>
        </pc:spChg>
      </pc:sldChg>
      <pc:sldChg chg="modSp new mod">
        <pc:chgData name="Baird, Jim" userId="77b886a4-1ae8-41e4-8447-79a9c63f01d6" providerId="ADAL" clId="{5C9DC2C9-753D-4EED-A5D2-F071C0C805DD}" dt="2022-10-16T09:20:02.846" v="367" actId="12"/>
        <pc:sldMkLst>
          <pc:docMk/>
          <pc:sldMk cId="911426437" sldId="291"/>
        </pc:sldMkLst>
        <pc:spChg chg="mod">
          <ac:chgData name="Baird, Jim" userId="77b886a4-1ae8-41e4-8447-79a9c63f01d6" providerId="ADAL" clId="{5C9DC2C9-753D-4EED-A5D2-F071C0C805DD}" dt="2022-10-16T09:18:31.215" v="355" actId="27636"/>
          <ac:spMkLst>
            <pc:docMk/>
            <pc:sldMk cId="911426437" sldId="291"/>
            <ac:spMk id="2" creationId="{828CC703-4D8E-7A8F-4380-B2A9BBC60800}"/>
          </ac:spMkLst>
        </pc:spChg>
        <pc:spChg chg="mod">
          <ac:chgData name="Baird, Jim" userId="77b886a4-1ae8-41e4-8447-79a9c63f01d6" providerId="ADAL" clId="{5C9DC2C9-753D-4EED-A5D2-F071C0C805DD}" dt="2022-10-16T09:20:02.846" v="367" actId="12"/>
          <ac:spMkLst>
            <pc:docMk/>
            <pc:sldMk cId="911426437" sldId="291"/>
            <ac:spMk id="3" creationId="{CAD2A6A4-BC6F-0261-8AA3-CA84D298537B}"/>
          </ac:spMkLst>
        </pc:spChg>
      </pc:sldChg>
      <pc:sldChg chg="addSp modSp new mod">
        <pc:chgData name="Baird, Jim" userId="77b886a4-1ae8-41e4-8447-79a9c63f01d6" providerId="ADAL" clId="{5C9DC2C9-753D-4EED-A5D2-F071C0C805DD}" dt="2022-10-16T09:22:50.892" v="392" actId="1076"/>
        <pc:sldMkLst>
          <pc:docMk/>
          <pc:sldMk cId="265418564" sldId="292"/>
        </pc:sldMkLst>
        <pc:spChg chg="mod">
          <ac:chgData name="Baird, Jim" userId="77b886a4-1ae8-41e4-8447-79a9c63f01d6" providerId="ADAL" clId="{5C9DC2C9-753D-4EED-A5D2-F071C0C805DD}" dt="2022-10-16T09:20:45.242" v="373" actId="27636"/>
          <ac:spMkLst>
            <pc:docMk/>
            <pc:sldMk cId="265418564" sldId="292"/>
            <ac:spMk id="2" creationId="{B1E1DFE7-EAAD-C27C-5F84-EB623035CC8C}"/>
          </ac:spMkLst>
        </pc:spChg>
        <pc:spChg chg="mod">
          <ac:chgData name="Baird, Jim" userId="77b886a4-1ae8-41e4-8447-79a9c63f01d6" providerId="ADAL" clId="{5C9DC2C9-753D-4EED-A5D2-F071C0C805DD}" dt="2022-10-16T09:22:21.969" v="390" actId="27636"/>
          <ac:spMkLst>
            <pc:docMk/>
            <pc:sldMk cId="265418564" sldId="292"/>
            <ac:spMk id="3" creationId="{5B9034AF-EBD5-93D1-F56C-F418679AE583}"/>
          </ac:spMkLst>
        </pc:spChg>
        <pc:picChg chg="add mod">
          <ac:chgData name="Baird, Jim" userId="77b886a4-1ae8-41e4-8447-79a9c63f01d6" providerId="ADAL" clId="{5C9DC2C9-753D-4EED-A5D2-F071C0C805DD}" dt="2022-10-16T09:22:50.892" v="392" actId="1076"/>
          <ac:picMkLst>
            <pc:docMk/>
            <pc:sldMk cId="265418564" sldId="292"/>
            <ac:picMk id="4" creationId="{6DAEB61D-3EDE-0970-A106-591E4E519A5E}"/>
          </ac:picMkLst>
        </pc:picChg>
      </pc:sldChg>
      <pc:sldChg chg="delSp add del mod">
        <pc:chgData name="Baird, Jim" userId="77b886a4-1ae8-41e4-8447-79a9c63f01d6" providerId="ADAL" clId="{5C9DC2C9-753D-4EED-A5D2-F071C0C805DD}" dt="2022-10-18T11:30:10.715" v="878" actId="47"/>
        <pc:sldMkLst>
          <pc:docMk/>
          <pc:sldMk cId="3562473024" sldId="293"/>
        </pc:sldMkLst>
        <pc:spChg chg="del">
          <ac:chgData name="Baird, Jim" userId="77b886a4-1ae8-41e4-8447-79a9c63f01d6" providerId="ADAL" clId="{5C9DC2C9-753D-4EED-A5D2-F071C0C805DD}" dt="2022-10-18T11:15:13.128" v="783" actId="478"/>
          <ac:spMkLst>
            <pc:docMk/>
            <pc:sldMk cId="3562473024" sldId="293"/>
            <ac:spMk id="100" creationId="{00000000-0000-0000-0000-000000000000}"/>
          </ac:spMkLst>
        </pc:spChg>
      </pc:sldChg>
      <pc:sldChg chg="addSp delSp modSp add mod">
        <pc:chgData name="Baird, Jim" userId="77b886a4-1ae8-41e4-8447-79a9c63f01d6" providerId="ADAL" clId="{5C9DC2C9-753D-4EED-A5D2-F071C0C805DD}" dt="2022-10-18T11:30:46.591" v="885" actId="113"/>
        <pc:sldMkLst>
          <pc:docMk/>
          <pc:sldMk cId="958433679" sldId="294"/>
        </pc:sldMkLst>
        <pc:spChg chg="add mod">
          <ac:chgData name="Baird, Jim" userId="77b886a4-1ae8-41e4-8447-79a9c63f01d6" providerId="ADAL" clId="{5C9DC2C9-753D-4EED-A5D2-F071C0C805DD}" dt="2022-10-16T09:25:27.039" v="422" actId="20577"/>
          <ac:spMkLst>
            <pc:docMk/>
            <pc:sldMk cId="958433679" sldId="294"/>
            <ac:spMk id="3" creationId="{A6DA71CB-8E58-267F-B1EE-3E32E93FF585}"/>
          </ac:spMkLst>
        </pc:spChg>
        <pc:spChg chg="del">
          <ac:chgData name="Baird, Jim" userId="77b886a4-1ae8-41e4-8447-79a9c63f01d6" providerId="ADAL" clId="{5C9DC2C9-753D-4EED-A5D2-F071C0C805DD}" dt="2022-10-16T09:25:11.943" v="419" actId="478"/>
          <ac:spMkLst>
            <pc:docMk/>
            <pc:sldMk cId="958433679" sldId="294"/>
            <ac:spMk id="107" creationId="{00000000-0000-0000-0000-000000000000}"/>
          </ac:spMkLst>
        </pc:spChg>
        <pc:spChg chg="del">
          <ac:chgData name="Baird, Jim" userId="77b886a4-1ae8-41e4-8447-79a9c63f01d6" providerId="ADAL" clId="{5C9DC2C9-753D-4EED-A5D2-F071C0C805DD}" dt="2022-10-16T09:25:15.824" v="420" actId="478"/>
          <ac:spMkLst>
            <pc:docMk/>
            <pc:sldMk cId="958433679" sldId="294"/>
            <ac:spMk id="108" creationId="{00000000-0000-0000-0000-000000000000}"/>
          </ac:spMkLst>
        </pc:spChg>
        <pc:spChg chg="mod">
          <ac:chgData name="Baird, Jim" userId="77b886a4-1ae8-41e4-8447-79a9c63f01d6" providerId="ADAL" clId="{5C9DC2C9-753D-4EED-A5D2-F071C0C805DD}" dt="2022-10-16T09:24:54.376" v="418" actId="1076"/>
          <ac:spMkLst>
            <pc:docMk/>
            <pc:sldMk cId="958433679" sldId="294"/>
            <ac:spMk id="121" creationId="{00000000-0000-0000-0000-000000000000}"/>
          </ac:spMkLst>
        </pc:spChg>
        <pc:spChg chg="mod">
          <ac:chgData name="Baird, Jim" userId="77b886a4-1ae8-41e4-8447-79a9c63f01d6" providerId="ADAL" clId="{5C9DC2C9-753D-4EED-A5D2-F071C0C805DD}" dt="2022-10-18T11:30:43.563" v="884" actId="113"/>
          <ac:spMkLst>
            <pc:docMk/>
            <pc:sldMk cId="958433679" sldId="294"/>
            <ac:spMk id="126" creationId="{00000000-0000-0000-0000-000000000000}"/>
          </ac:spMkLst>
        </pc:spChg>
        <pc:spChg chg="mod">
          <ac:chgData name="Baird, Jim" userId="77b886a4-1ae8-41e4-8447-79a9c63f01d6" providerId="ADAL" clId="{5C9DC2C9-753D-4EED-A5D2-F071C0C805DD}" dt="2022-10-18T11:30:46.591" v="885" actId="113"/>
          <ac:spMkLst>
            <pc:docMk/>
            <pc:sldMk cId="958433679" sldId="294"/>
            <ac:spMk id="129" creationId="{00000000-0000-0000-0000-000000000000}"/>
          </ac:spMkLst>
        </pc:spChg>
        <pc:spChg chg="mod">
          <ac:chgData name="Baird, Jim" userId="77b886a4-1ae8-41e4-8447-79a9c63f01d6" providerId="ADAL" clId="{5C9DC2C9-753D-4EED-A5D2-F071C0C805DD}" dt="2022-10-18T11:30:31.439" v="881" actId="113"/>
          <ac:spMkLst>
            <pc:docMk/>
            <pc:sldMk cId="958433679" sldId="294"/>
            <ac:spMk id="132" creationId="{00000000-0000-0000-0000-000000000000}"/>
          </ac:spMkLst>
        </pc:spChg>
        <pc:spChg chg="mod">
          <ac:chgData name="Baird, Jim" userId="77b886a4-1ae8-41e4-8447-79a9c63f01d6" providerId="ADAL" clId="{5C9DC2C9-753D-4EED-A5D2-F071C0C805DD}" dt="2022-10-18T11:30:40.196" v="883" actId="113"/>
          <ac:spMkLst>
            <pc:docMk/>
            <pc:sldMk cId="958433679" sldId="294"/>
            <ac:spMk id="135" creationId="{00000000-0000-0000-0000-000000000000}"/>
          </ac:spMkLst>
        </pc:spChg>
      </pc:sldChg>
      <pc:sldChg chg="add del">
        <pc:chgData name="Baird, Jim" userId="77b886a4-1ae8-41e4-8447-79a9c63f01d6" providerId="ADAL" clId="{5C9DC2C9-753D-4EED-A5D2-F071C0C805DD}" dt="2022-10-18T11:21:04.801" v="845" actId="47"/>
        <pc:sldMkLst>
          <pc:docMk/>
          <pc:sldMk cId="558524274" sldId="295"/>
        </pc:sldMkLst>
      </pc:sldChg>
      <pc:sldChg chg="add del">
        <pc:chgData name="Baird, Jim" userId="77b886a4-1ae8-41e4-8447-79a9c63f01d6" providerId="ADAL" clId="{5C9DC2C9-753D-4EED-A5D2-F071C0C805DD}" dt="2022-10-18T11:32:51.523" v="903" actId="47"/>
        <pc:sldMkLst>
          <pc:docMk/>
          <pc:sldMk cId="2616826402" sldId="296"/>
        </pc:sldMkLst>
      </pc:sldChg>
      <pc:sldChg chg="add del">
        <pc:chgData name="Baird, Jim" userId="77b886a4-1ae8-41e4-8447-79a9c63f01d6" providerId="ADAL" clId="{5C9DC2C9-753D-4EED-A5D2-F071C0C805DD}" dt="2022-10-18T11:35:22.600" v="942" actId="47"/>
        <pc:sldMkLst>
          <pc:docMk/>
          <pc:sldMk cId="582361237" sldId="297"/>
        </pc:sldMkLst>
      </pc:sldChg>
      <pc:sldChg chg="add del">
        <pc:chgData name="Baird, Jim" userId="77b886a4-1ae8-41e4-8447-79a9c63f01d6" providerId="ADAL" clId="{5C9DC2C9-753D-4EED-A5D2-F071C0C805DD}" dt="2022-10-18T12:11:33.414" v="976" actId="47"/>
        <pc:sldMkLst>
          <pc:docMk/>
          <pc:sldMk cId="2210896232" sldId="298"/>
        </pc:sldMkLst>
      </pc:sldChg>
      <pc:sldChg chg="add del">
        <pc:chgData name="Baird, Jim" userId="77b886a4-1ae8-41e4-8447-79a9c63f01d6" providerId="ADAL" clId="{5C9DC2C9-753D-4EED-A5D2-F071C0C805DD}" dt="2022-10-18T12:12:27.342" v="984" actId="47"/>
        <pc:sldMkLst>
          <pc:docMk/>
          <pc:sldMk cId="678634764" sldId="299"/>
        </pc:sldMkLst>
      </pc:sldChg>
      <pc:sldChg chg="delSp modSp add mod">
        <pc:chgData name="Baird, Jim" userId="77b886a4-1ae8-41e4-8447-79a9c63f01d6" providerId="ADAL" clId="{5C9DC2C9-753D-4EED-A5D2-F071C0C805DD}" dt="2022-10-18T12:21:17.345" v="1014" actId="27636"/>
        <pc:sldMkLst>
          <pc:docMk/>
          <pc:sldMk cId="2646769175" sldId="300"/>
        </pc:sldMkLst>
        <pc:spChg chg="del mod">
          <ac:chgData name="Baird, Jim" userId="77b886a4-1ae8-41e4-8447-79a9c63f01d6" providerId="ADAL" clId="{5C9DC2C9-753D-4EED-A5D2-F071C0C805DD}" dt="2022-10-18T12:19:58.994" v="991" actId="478"/>
          <ac:spMkLst>
            <pc:docMk/>
            <pc:sldMk cId="2646769175" sldId="300"/>
            <ac:spMk id="187" creationId="{00000000-0000-0000-0000-000000000000}"/>
          </ac:spMkLst>
        </pc:spChg>
        <pc:spChg chg="mod">
          <ac:chgData name="Baird, Jim" userId="77b886a4-1ae8-41e4-8447-79a9c63f01d6" providerId="ADAL" clId="{5C9DC2C9-753D-4EED-A5D2-F071C0C805DD}" dt="2022-10-18T12:20:02.038" v="992" actId="1076"/>
          <ac:spMkLst>
            <pc:docMk/>
            <pc:sldMk cId="2646769175" sldId="300"/>
            <ac:spMk id="188" creationId="{00000000-0000-0000-0000-000000000000}"/>
          </ac:spMkLst>
        </pc:spChg>
        <pc:spChg chg="mod">
          <ac:chgData name="Baird, Jim" userId="77b886a4-1ae8-41e4-8447-79a9c63f01d6" providerId="ADAL" clId="{5C9DC2C9-753D-4EED-A5D2-F071C0C805DD}" dt="2022-10-18T12:21:17.345" v="1014" actId="27636"/>
          <ac:spMkLst>
            <pc:docMk/>
            <pc:sldMk cId="2646769175" sldId="300"/>
            <ac:spMk id="214" creationId="{00000000-0000-0000-0000-000000000000}"/>
          </ac:spMkLst>
        </pc:spChg>
      </pc:sldChg>
      <pc:sldChg chg="add del">
        <pc:chgData name="Baird, Jim" userId="77b886a4-1ae8-41e4-8447-79a9c63f01d6" providerId="ADAL" clId="{5C9DC2C9-753D-4EED-A5D2-F071C0C805DD}" dt="2022-10-18T12:22:12.432" v="1022" actId="47"/>
        <pc:sldMkLst>
          <pc:docMk/>
          <pc:sldMk cId="263880489" sldId="301"/>
        </pc:sldMkLst>
      </pc:sldChg>
      <pc:sldChg chg="delSp add mod">
        <pc:chgData name="Baird, Jim" userId="77b886a4-1ae8-41e4-8447-79a9c63f01d6" providerId="ADAL" clId="{5C9DC2C9-753D-4EED-A5D2-F071C0C805DD}" dt="2022-10-18T11:35:41.127" v="943" actId="478"/>
        <pc:sldMkLst>
          <pc:docMk/>
          <pc:sldMk cId="289546725" sldId="302"/>
        </pc:sldMkLst>
        <pc:spChg chg="del">
          <ac:chgData name="Baird, Jim" userId="77b886a4-1ae8-41e4-8447-79a9c63f01d6" providerId="ADAL" clId="{5C9DC2C9-753D-4EED-A5D2-F071C0C805DD}" dt="2022-10-18T11:35:41.127" v="943" actId="478"/>
          <ac:spMkLst>
            <pc:docMk/>
            <pc:sldMk cId="289546725" sldId="302"/>
            <ac:spMk id="227" creationId="{00000000-0000-0000-0000-000000000000}"/>
          </ac:spMkLst>
        </pc:spChg>
      </pc:sldChg>
      <pc:sldChg chg="add del">
        <pc:chgData name="Baird, Jim" userId="77b886a4-1ae8-41e4-8447-79a9c63f01d6" providerId="ADAL" clId="{5C9DC2C9-753D-4EED-A5D2-F071C0C805DD}" dt="2022-10-18T12:22:52.518" v="1031" actId="47"/>
        <pc:sldMkLst>
          <pc:docMk/>
          <pc:sldMk cId="1129834646" sldId="303"/>
        </pc:sldMkLst>
      </pc:sldChg>
      <pc:sldChg chg="add del">
        <pc:chgData name="Baird, Jim" userId="77b886a4-1ae8-41e4-8447-79a9c63f01d6" providerId="ADAL" clId="{5C9DC2C9-753D-4EED-A5D2-F071C0C805DD}" dt="2022-10-19T07:05:28.805" v="1162" actId="47"/>
        <pc:sldMkLst>
          <pc:docMk/>
          <pc:sldMk cId="2707663658" sldId="304"/>
        </pc:sldMkLst>
      </pc:sldChg>
      <pc:sldChg chg="addSp modSp new mod">
        <pc:chgData name="Baird, Jim" userId="77b886a4-1ae8-41e4-8447-79a9c63f01d6" providerId="ADAL" clId="{5C9DC2C9-753D-4EED-A5D2-F071C0C805DD}" dt="2022-10-18T10:58:44.830" v="474" actId="12"/>
        <pc:sldMkLst>
          <pc:docMk/>
          <pc:sldMk cId="117520885" sldId="305"/>
        </pc:sldMkLst>
        <pc:spChg chg="mod">
          <ac:chgData name="Baird, Jim" userId="77b886a4-1ae8-41e4-8447-79a9c63f01d6" providerId="ADAL" clId="{5C9DC2C9-753D-4EED-A5D2-F071C0C805DD}" dt="2022-10-18T10:56:36.167" v="427" actId="27636"/>
          <ac:spMkLst>
            <pc:docMk/>
            <pc:sldMk cId="117520885" sldId="305"/>
            <ac:spMk id="2" creationId="{7044B612-6124-018D-169F-5DDF2650907F}"/>
          </ac:spMkLst>
        </pc:spChg>
        <pc:spChg chg="mod">
          <ac:chgData name="Baird, Jim" userId="77b886a4-1ae8-41e4-8447-79a9c63f01d6" providerId="ADAL" clId="{5C9DC2C9-753D-4EED-A5D2-F071C0C805DD}" dt="2022-10-18T10:58:44.830" v="474" actId="12"/>
          <ac:spMkLst>
            <pc:docMk/>
            <pc:sldMk cId="117520885" sldId="305"/>
            <ac:spMk id="3" creationId="{772B4B03-49B1-4F07-448C-80E0552F26A6}"/>
          </ac:spMkLst>
        </pc:spChg>
        <pc:picChg chg="add mod">
          <ac:chgData name="Baird, Jim" userId="77b886a4-1ae8-41e4-8447-79a9c63f01d6" providerId="ADAL" clId="{5C9DC2C9-753D-4EED-A5D2-F071C0C805DD}" dt="2022-10-18T10:58:40.949" v="473" actId="1076"/>
          <ac:picMkLst>
            <pc:docMk/>
            <pc:sldMk cId="117520885" sldId="305"/>
            <ac:picMk id="4" creationId="{5BE8447B-3F7D-5536-67A4-A4E025A51F10}"/>
          </ac:picMkLst>
        </pc:picChg>
      </pc:sldChg>
      <pc:sldChg chg="modSp new mod">
        <pc:chgData name="Baird, Jim" userId="77b886a4-1ae8-41e4-8447-79a9c63f01d6" providerId="ADAL" clId="{5C9DC2C9-753D-4EED-A5D2-F071C0C805DD}" dt="2022-10-18T11:00:52.334" v="529" actId="20577"/>
        <pc:sldMkLst>
          <pc:docMk/>
          <pc:sldMk cId="429991805" sldId="306"/>
        </pc:sldMkLst>
        <pc:spChg chg="mod">
          <ac:chgData name="Baird, Jim" userId="77b886a4-1ae8-41e4-8447-79a9c63f01d6" providerId="ADAL" clId="{5C9DC2C9-753D-4EED-A5D2-F071C0C805DD}" dt="2022-10-18T10:59:17.595" v="480" actId="27636"/>
          <ac:spMkLst>
            <pc:docMk/>
            <pc:sldMk cId="429991805" sldId="306"/>
            <ac:spMk id="2" creationId="{EA2F750F-188E-9053-5EDE-797BD3768F77}"/>
          </ac:spMkLst>
        </pc:spChg>
        <pc:spChg chg="mod">
          <ac:chgData name="Baird, Jim" userId="77b886a4-1ae8-41e4-8447-79a9c63f01d6" providerId="ADAL" clId="{5C9DC2C9-753D-4EED-A5D2-F071C0C805DD}" dt="2022-10-18T11:00:52.334" v="529" actId="20577"/>
          <ac:spMkLst>
            <pc:docMk/>
            <pc:sldMk cId="429991805" sldId="306"/>
            <ac:spMk id="3" creationId="{D54D26D6-F55B-641A-D91B-9E955DBAA54A}"/>
          </ac:spMkLst>
        </pc:spChg>
      </pc:sldChg>
      <pc:sldChg chg="modSp add mod">
        <pc:chgData name="Baird, Jim" userId="77b886a4-1ae8-41e4-8447-79a9c63f01d6" providerId="ADAL" clId="{5C9DC2C9-753D-4EED-A5D2-F071C0C805DD}" dt="2022-10-18T11:02:16.716" v="594" actId="27636"/>
        <pc:sldMkLst>
          <pc:docMk/>
          <pc:sldMk cId="1949263497" sldId="307"/>
        </pc:sldMkLst>
        <pc:spChg chg="mod">
          <ac:chgData name="Baird, Jim" userId="77b886a4-1ae8-41e4-8447-79a9c63f01d6" providerId="ADAL" clId="{5C9DC2C9-753D-4EED-A5D2-F071C0C805DD}" dt="2022-10-18T11:01:09.351" v="542" actId="6549"/>
          <ac:spMkLst>
            <pc:docMk/>
            <pc:sldMk cId="1949263497" sldId="307"/>
            <ac:spMk id="2" creationId="{EA2F750F-188E-9053-5EDE-797BD3768F77}"/>
          </ac:spMkLst>
        </pc:spChg>
        <pc:spChg chg="mod">
          <ac:chgData name="Baird, Jim" userId="77b886a4-1ae8-41e4-8447-79a9c63f01d6" providerId="ADAL" clId="{5C9DC2C9-753D-4EED-A5D2-F071C0C805DD}" dt="2022-10-18T11:02:16.716" v="594" actId="27636"/>
          <ac:spMkLst>
            <pc:docMk/>
            <pc:sldMk cId="1949263497" sldId="307"/>
            <ac:spMk id="3" creationId="{D54D26D6-F55B-641A-D91B-9E955DBAA54A}"/>
          </ac:spMkLst>
        </pc:spChg>
      </pc:sldChg>
      <pc:sldChg chg="addSp modSp add mod modAnim">
        <pc:chgData name="Baird, Jim" userId="77b886a4-1ae8-41e4-8447-79a9c63f01d6" providerId="ADAL" clId="{5C9DC2C9-753D-4EED-A5D2-F071C0C805DD}" dt="2022-10-19T07:14:38.596" v="1290"/>
        <pc:sldMkLst>
          <pc:docMk/>
          <pc:sldMk cId="2848087550" sldId="308"/>
        </pc:sldMkLst>
        <pc:spChg chg="mod">
          <ac:chgData name="Baird, Jim" userId="77b886a4-1ae8-41e4-8447-79a9c63f01d6" providerId="ADAL" clId="{5C9DC2C9-753D-4EED-A5D2-F071C0C805DD}" dt="2022-10-18T11:03:23.159" v="604" actId="20577"/>
          <ac:spMkLst>
            <pc:docMk/>
            <pc:sldMk cId="2848087550" sldId="308"/>
            <ac:spMk id="2" creationId="{EA2F750F-188E-9053-5EDE-797BD3768F77}"/>
          </ac:spMkLst>
        </pc:spChg>
        <pc:spChg chg="mod">
          <ac:chgData name="Baird, Jim" userId="77b886a4-1ae8-41e4-8447-79a9c63f01d6" providerId="ADAL" clId="{5C9DC2C9-753D-4EED-A5D2-F071C0C805DD}" dt="2022-10-18T11:08:41.195" v="711" actId="20577"/>
          <ac:spMkLst>
            <pc:docMk/>
            <pc:sldMk cId="2848087550" sldId="308"/>
            <ac:spMk id="3" creationId="{D54D26D6-F55B-641A-D91B-9E955DBAA54A}"/>
          </ac:spMkLst>
        </pc:spChg>
        <pc:picChg chg="add mod">
          <ac:chgData name="Baird, Jim" userId="77b886a4-1ae8-41e4-8447-79a9c63f01d6" providerId="ADAL" clId="{5C9DC2C9-753D-4EED-A5D2-F071C0C805DD}" dt="2022-10-18T11:08:29.924" v="680" actId="14100"/>
          <ac:picMkLst>
            <pc:docMk/>
            <pc:sldMk cId="2848087550" sldId="308"/>
            <ac:picMk id="4" creationId="{50CA6132-420E-EBE8-AB1B-520E641BF35C}"/>
          </ac:picMkLst>
        </pc:picChg>
      </pc:sldChg>
      <pc:sldChg chg="addSp modSp new mod">
        <pc:chgData name="Baird, Jim" userId="77b886a4-1ae8-41e4-8447-79a9c63f01d6" providerId="ADAL" clId="{5C9DC2C9-753D-4EED-A5D2-F071C0C805DD}" dt="2022-10-18T11:11:44.990" v="768" actId="14100"/>
        <pc:sldMkLst>
          <pc:docMk/>
          <pc:sldMk cId="1740230781" sldId="309"/>
        </pc:sldMkLst>
        <pc:spChg chg="mod">
          <ac:chgData name="Baird, Jim" userId="77b886a4-1ae8-41e4-8447-79a9c63f01d6" providerId="ADAL" clId="{5C9DC2C9-753D-4EED-A5D2-F071C0C805DD}" dt="2022-10-18T11:09:48.333" v="731" actId="20577"/>
          <ac:spMkLst>
            <pc:docMk/>
            <pc:sldMk cId="1740230781" sldId="309"/>
            <ac:spMk id="2" creationId="{F0538DC6-4331-6F1F-FC52-5D89FEA792D8}"/>
          </ac:spMkLst>
        </pc:spChg>
        <pc:spChg chg="mod">
          <ac:chgData name="Baird, Jim" userId="77b886a4-1ae8-41e4-8447-79a9c63f01d6" providerId="ADAL" clId="{5C9DC2C9-753D-4EED-A5D2-F071C0C805DD}" dt="2022-10-18T11:11:37.029" v="765" actId="6549"/>
          <ac:spMkLst>
            <pc:docMk/>
            <pc:sldMk cId="1740230781" sldId="309"/>
            <ac:spMk id="3" creationId="{FE23AD8F-E640-6F8D-271B-C60CABCA3D5C}"/>
          </ac:spMkLst>
        </pc:spChg>
        <pc:picChg chg="add mod">
          <ac:chgData name="Baird, Jim" userId="77b886a4-1ae8-41e4-8447-79a9c63f01d6" providerId="ADAL" clId="{5C9DC2C9-753D-4EED-A5D2-F071C0C805DD}" dt="2022-10-18T11:11:44.990" v="768" actId="14100"/>
          <ac:picMkLst>
            <pc:docMk/>
            <pc:sldMk cId="1740230781" sldId="309"/>
            <ac:picMk id="4" creationId="{9C61B0CC-8EDF-6621-3AEA-AFFBADD6C0E0}"/>
          </ac:picMkLst>
        </pc:picChg>
      </pc:sldChg>
      <pc:sldChg chg="modSp new mod">
        <pc:chgData name="Baird, Jim" userId="77b886a4-1ae8-41e4-8447-79a9c63f01d6" providerId="ADAL" clId="{5C9DC2C9-753D-4EED-A5D2-F071C0C805DD}" dt="2022-10-18T11:31:09.886" v="889" actId="27636"/>
        <pc:sldMkLst>
          <pc:docMk/>
          <pc:sldMk cId="1297747196" sldId="310"/>
        </pc:sldMkLst>
        <pc:spChg chg="mod">
          <ac:chgData name="Baird, Jim" userId="77b886a4-1ae8-41e4-8447-79a9c63f01d6" providerId="ADAL" clId="{5C9DC2C9-753D-4EED-A5D2-F071C0C805DD}" dt="2022-10-18T11:19:35.108" v="812" actId="20577"/>
          <ac:spMkLst>
            <pc:docMk/>
            <pc:sldMk cId="1297747196" sldId="310"/>
            <ac:spMk id="2" creationId="{1ED30594-4922-247A-9208-923BD8CC01EB}"/>
          </ac:spMkLst>
        </pc:spChg>
        <pc:spChg chg="mod">
          <ac:chgData name="Baird, Jim" userId="77b886a4-1ae8-41e4-8447-79a9c63f01d6" providerId="ADAL" clId="{5C9DC2C9-753D-4EED-A5D2-F071C0C805DD}" dt="2022-10-18T11:31:09.886" v="889" actId="27636"/>
          <ac:spMkLst>
            <pc:docMk/>
            <pc:sldMk cId="1297747196" sldId="310"/>
            <ac:spMk id="3" creationId="{A115D57C-376B-D2C1-7137-4F1C3154F898}"/>
          </ac:spMkLst>
        </pc:spChg>
      </pc:sldChg>
      <pc:sldChg chg="modSp new mod">
        <pc:chgData name="Baird, Jim" userId="77b886a4-1ae8-41e4-8447-79a9c63f01d6" providerId="ADAL" clId="{5C9DC2C9-753D-4EED-A5D2-F071C0C805DD}" dt="2022-10-18T11:30:00.894" v="877" actId="6549"/>
        <pc:sldMkLst>
          <pc:docMk/>
          <pc:sldMk cId="2353773356" sldId="311"/>
        </pc:sldMkLst>
        <pc:spChg chg="mod">
          <ac:chgData name="Baird, Jim" userId="77b886a4-1ae8-41e4-8447-79a9c63f01d6" providerId="ADAL" clId="{5C9DC2C9-753D-4EED-A5D2-F071C0C805DD}" dt="2022-10-18T11:21:31.144" v="850" actId="27636"/>
          <ac:spMkLst>
            <pc:docMk/>
            <pc:sldMk cId="2353773356" sldId="311"/>
            <ac:spMk id="2" creationId="{6E331081-9584-2D69-D37D-03B2149EA843}"/>
          </ac:spMkLst>
        </pc:spChg>
        <pc:spChg chg="mod">
          <ac:chgData name="Baird, Jim" userId="77b886a4-1ae8-41e4-8447-79a9c63f01d6" providerId="ADAL" clId="{5C9DC2C9-753D-4EED-A5D2-F071C0C805DD}" dt="2022-10-18T11:30:00.894" v="877" actId="6549"/>
          <ac:spMkLst>
            <pc:docMk/>
            <pc:sldMk cId="2353773356" sldId="311"/>
            <ac:spMk id="3" creationId="{8341E954-8C9B-3246-A61F-80AE6153CF9F}"/>
          </ac:spMkLst>
        </pc:spChg>
      </pc:sldChg>
      <pc:sldChg chg="addSp modSp new mod">
        <pc:chgData name="Baird, Jim" userId="77b886a4-1ae8-41e4-8447-79a9c63f01d6" providerId="ADAL" clId="{5C9DC2C9-753D-4EED-A5D2-F071C0C805DD}" dt="2022-10-18T11:32:46.920" v="902" actId="14100"/>
        <pc:sldMkLst>
          <pc:docMk/>
          <pc:sldMk cId="4173122387" sldId="312"/>
        </pc:sldMkLst>
        <pc:spChg chg="mod">
          <ac:chgData name="Baird, Jim" userId="77b886a4-1ae8-41e4-8447-79a9c63f01d6" providerId="ADAL" clId="{5C9DC2C9-753D-4EED-A5D2-F071C0C805DD}" dt="2022-10-18T11:31:56.128" v="894" actId="27636"/>
          <ac:spMkLst>
            <pc:docMk/>
            <pc:sldMk cId="4173122387" sldId="312"/>
            <ac:spMk id="2" creationId="{D3EFC3D7-6676-AB58-9368-03513683CB19}"/>
          </ac:spMkLst>
        </pc:spChg>
        <pc:spChg chg="mod">
          <ac:chgData name="Baird, Jim" userId="77b886a4-1ae8-41e4-8447-79a9c63f01d6" providerId="ADAL" clId="{5C9DC2C9-753D-4EED-A5D2-F071C0C805DD}" dt="2022-10-18T11:32:46.920" v="902" actId="14100"/>
          <ac:spMkLst>
            <pc:docMk/>
            <pc:sldMk cId="4173122387" sldId="312"/>
            <ac:spMk id="3" creationId="{7670AA66-1A11-B61B-5F62-5B8BB47AAD46}"/>
          </ac:spMkLst>
        </pc:spChg>
        <pc:picChg chg="add mod">
          <ac:chgData name="Baird, Jim" userId="77b886a4-1ae8-41e4-8447-79a9c63f01d6" providerId="ADAL" clId="{5C9DC2C9-753D-4EED-A5D2-F071C0C805DD}" dt="2022-10-18T11:32:43.449" v="901" actId="1076"/>
          <ac:picMkLst>
            <pc:docMk/>
            <pc:sldMk cId="4173122387" sldId="312"/>
            <ac:picMk id="4" creationId="{4BF7B430-8FAF-7B69-F8D9-433629EA5220}"/>
          </ac:picMkLst>
        </pc:picChg>
      </pc:sldChg>
      <pc:sldChg chg="delSp modSp add del mod">
        <pc:chgData name="Baird, Jim" userId="77b886a4-1ae8-41e4-8447-79a9c63f01d6" providerId="ADAL" clId="{5C9DC2C9-753D-4EED-A5D2-F071C0C805DD}" dt="2022-10-18T11:35:19.457" v="941" actId="47"/>
        <pc:sldMkLst>
          <pc:docMk/>
          <pc:sldMk cId="1715175103" sldId="313"/>
        </pc:sldMkLst>
        <pc:spChg chg="mod">
          <ac:chgData name="Baird, Jim" userId="77b886a4-1ae8-41e4-8447-79a9c63f01d6" providerId="ADAL" clId="{5C9DC2C9-753D-4EED-A5D2-F071C0C805DD}" dt="2022-10-18T11:33:47.801" v="911" actId="21"/>
          <ac:spMkLst>
            <pc:docMk/>
            <pc:sldMk cId="1715175103" sldId="313"/>
            <ac:spMk id="3" creationId="{7670AA66-1A11-B61B-5F62-5B8BB47AAD46}"/>
          </ac:spMkLst>
        </pc:spChg>
        <pc:picChg chg="del">
          <ac:chgData name="Baird, Jim" userId="77b886a4-1ae8-41e4-8447-79a9c63f01d6" providerId="ADAL" clId="{5C9DC2C9-753D-4EED-A5D2-F071C0C805DD}" dt="2022-10-18T11:33:23.158" v="907" actId="478"/>
          <ac:picMkLst>
            <pc:docMk/>
            <pc:sldMk cId="1715175103" sldId="313"/>
            <ac:picMk id="4" creationId="{4BF7B430-8FAF-7B69-F8D9-433629EA5220}"/>
          </ac:picMkLst>
        </pc:picChg>
      </pc:sldChg>
      <pc:sldChg chg="delSp modSp add mod">
        <pc:chgData name="Baird, Jim" userId="77b886a4-1ae8-41e4-8447-79a9c63f01d6" providerId="ADAL" clId="{5C9DC2C9-753D-4EED-A5D2-F071C0C805DD}" dt="2022-10-18T11:35:10.321" v="940" actId="27636"/>
        <pc:sldMkLst>
          <pc:docMk/>
          <pc:sldMk cId="3677170397" sldId="314"/>
        </pc:sldMkLst>
        <pc:spChg chg="mod">
          <ac:chgData name="Baird, Jim" userId="77b886a4-1ae8-41e4-8447-79a9c63f01d6" providerId="ADAL" clId="{5C9DC2C9-753D-4EED-A5D2-F071C0C805DD}" dt="2022-10-18T11:35:10.321" v="940" actId="27636"/>
          <ac:spMkLst>
            <pc:docMk/>
            <pc:sldMk cId="3677170397" sldId="314"/>
            <ac:spMk id="3" creationId="{7670AA66-1A11-B61B-5F62-5B8BB47AAD46}"/>
          </ac:spMkLst>
        </pc:spChg>
        <pc:picChg chg="del">
          <ac:chgData name="Baird, Jim" userId="77b886a4-1ae8-41e4-8447-79a9c63f01d6" providerId="ADAL" clId="{5C9DC2C9-753D-4EED-A5D2-F071C0C805DD}" dt="2022-10-18T11:34:08.464" v="915" actId="478"/>
          <ac:picMkLst>
            <pc:docMk/>
            <pc:sldMk cId="3677170397" sldId="314"/>
            <ac:picMk id="4" creationId="{4BF7B430-8FAF-7B69-F8D9-433629EA5220}"/>
          </ac:picMkLst>
        </pc:picChg>
      </pc:sldChg>
      <pc:sldChg chg="modSp new mod">
        <pc:chgData name="Baird, Jim" userId="77b886a4-1ae8-41e4-8447-79a9c63f01d6" providerId="ADAL" clId="{5C9DC2C9-753D-4EED-A5D2-F071C0C805DD}" dt="2022-10-18T12:11:27.944" v="975" actId="27636"/>
        <pc:sldMkLst>
          <pc:docMk/>
          <pc:sldMk cId="1309940011" sldId="315"/>
        </pc:sldMkLst>
        <pc:spChg chg="mod">
          <ac:chgData name="Baird, Jim" userId="77b886a4-1ae8-41e4-8447-79a9c63f01d6" providerId="ADAL" clId="{5C9DC2C9-753D-4EED-A5D2-F071C0C805DD}" dt="2022-10-18T12:10:14.696" v="961" actId="20577"/>
          <ac:spMkLst>
            <pc:docMk/>
            <pc:sldMk cId="1309940011" sldId="315"/>
            <ac:spMk id="2" creationId="{045E6B78-1AA8-A8A7-0501-5C9C474401BC}"/>
          </ac:spMkLst>
        </pc:spChg>
        <pc:spChg chg="mod">
          <ac:chgData name="Baird, Jim" userId="77b886a4-1ae8-41e4-8447-79a9c63f01d6" providerId="ADAL" clId="{5C9DC2C9-753D-4EED-A5D2-F071C0C805DD}" dt="2022-10-18T12:11:27.944" v="975" actId="27636"/>
          <ac:spMkLst>
            <pc:docMk/>
            <pc:sldMk cId="1309940011" sldId="315"/>
            <ac:spMk id="3" creationId="{C4D038BC-6718-4213-C491-67C4FDAA7FB8}"/>
          </ac:spMkLst>
        </pc:spChg>
      </pc:sldChg>
      <pc:sldChg chg="modSp add mod">
        <pc:chgData name="Baird, Jim" userId="77b886a4-1ae8-41e4-8447-79a9c63f01d6" providerId="ADAL" clId="{5C9DC2C9-753D-4EED-A5D2-F071C0C805DD}" dt="2022-10-18T12:12:22.525" v="983" actId="27636"/>
        <pc:sldMkLst>
          <pc:docMk/>
          <pc:sldMk cId="1233674164" sldId="316"/>
        </pc:sldMkLst>
        <pc:spChg chg="mod">
          <ac:chgData name="Baird, Jim" userId="77b886a4-1ae8-41e4-8447-79a9c63f01d6" providerId="ADAL" clId="{5C9DC2C9-753D-4EED-A5D2-F071C0C805DD}" dt="2022-10-18T12:12:22.525" v="983" actId="27636"/>
          <ac:spMkLst>
            <pc:docMk/>
            <pc:sldMk cId="1233674164" sldId="316"/>
            <ac:spMk id="3" creationId="{C4D038BC-6718-4213-C491-67C4FDAA7FB8}"/>
          </ac:spMkLst>
        </pc:spChg>
      </pc:sldChg>
      <pc:sldChg chg="new del">
        <pc:chgData name="Baird, Jim" userId="77b886a4-1ae8-41e4-8447-79a9c63f01d6" providerId="ADAL" clId="{5C9DC2C9-753D-4EED-A5D2-F071C0C805DD}" dt="2022-10-18T12:22:09.392" v="1021" actId="47"/>
        <pc:sldMkLst>
          <pc:docMk/>
          <pc:sldMk cId="2496112740" sldId="317"/>
        </pc:sldMkLst>
      </pc:sldChg>
      <pc:sldChg chg="modSp add mod ord">
        <pc:chgData name="Baird, Jim" userId="77b886a4-1ae8-41e4-8447-79a9c63f01d6" providerId="ADAL" clId="{5C9DC2C9-753D-4EED-A5D2-F071C0C805DD}" dt="2022-10-18T12:22:05.592" v="1020" actId="15"/>
        <pc:sldMkLst>
          <pc:docMk/>
          <pc:sldMk cId="2550379830" sldId="318"/>
        </pc:sldMkLst>
        <pc:spChg chg="mod">
          <ac:chgData name="Baird, Jim" userId="77b886a4-1ae8-41e4-8447-79a9c63f01d6" providerId="ADAL" clId="{5C9DC2C9-753D-4EED-A5D2-F071C0C805DD}" dt="2022-10-18T12:22:05.592" v="1020" actId="15"/>
          <ac:spMkLst>
            <pc:docMk/>
            <pc:sldMk cId="2550379830" sldId="318"/>
            <ac:spMk id="3" creationId="{C4D038BC-6718-4213-C491-67C4FDAA7FB8}"/>
          </ac:spMkLst>
        </pc:spChg>
      </pc:sldChg>
      <pc:sldChg chg="addSp delSp modSp new del mod delAnim modAnim">
        <pc:chgData name="Baird, Jim" userId="77b886a4-1ae8-41e4-8447-79a9c63f01d6" providerId="ADAL" clId="{5C9DC2C9-753D-4EED-A5D2-F071C0C805DD}" dt="2022-10-19T07:11:34.932" v="1210" actId="47"/>
        <pc:sldMkLst>
          <pc:docMk/>
          <pc:sldMk cId="1558561773" sldId="319"/>
        </pc:sldMkLst>
        <pc:spChg chg="mod">
          <ac:chgData name="Baird, Jim" userId="77b886a4-1ae8-41e4-8447-79a9c63f01d6" providerId="ADAL" clId="{5C9DC2C9-753D-4EED-A5D2-F071C0C805DD}" dt="2022-10-18T12:23:42.867" v="1044" actId="20577"/>
          <ac:spMkLst>
            <pc:docMk/>
            <pc:sldMk cId="1558561773" sldId="319"/>
            <ac:spMk id="2" creationId="{47FAA211-0667-B6E4-9170-D4043B14AD81}"/>
          </ac:spMkLst>
        </pc:spChg>
        <pc:spChg chg="del mod">
          <ac:chgData name="Baird, Jim" userId="77b886a4-1ae8-41e4-8447-79a9c63f01d6" providerId="ADAL" clId="{5C9DC2C9-753D-4EED-A5D2-F071C0C805DD}" dt="2022-10-18T12:24:00.689" v="1047" actId="3680"/>
          <ac:spMkLst>
            <pc:docMk/>
            <pc:sldMk cId="1558561773" sldId="319"/>
            <ac:spMk id="3" creationId="{C93BB049-F53F-6AA1-9D7D-85656037F951}"/>
          </ac:spMkLst>
        </pc:spChg>
        <pc:graphicFrameChg chg="add mod ord modGraphic">
          <ac:chgData name="Baird, Jim" userId="77b886a4-1ae8-41e4-8447-79a9c63f01d6" providerId="ADAL" clId="{5C9DC2C9-753D-4EED-A5D2-F071C0C805DD}" dt="2022-10-18T12:29:31.751" v="1051" actId="12385"/>
          <ac:graphicFrameMkLst>
            <pc:docMk/>
            <pc:sldMk cId="1558561773" sldId="319"/>
            <ac:graphicFrameMk id="4" creationId="{36CCD3DB-C689-3F16-87E5-AD6FCB471961}"/>
          </ac:graphicFrameMkLst>
        </pc:graphicFrameChg>
        <pc:picChg chg="add del mod">
          <ac:chgData name="Baird, Jim" userId="77b886a4-1ae8-41e4-8447-79a9c63f01d6" providerId="ADAL" clId="{5C9DC2C9-753D-4EED-A5D2-F071C0C805DD}" dt="2022-10-19T07:04:41.317" v="1121" actId="21"/>
          <ac:picMkLst>
            <pc:docMk/>
            <pc:sldMk cId="1558561773" sldId="319"/>
            <ac:picMk id="5" creationId="{3463BC4A-3164-6081-3948-B7EC253BFD86}"/>
          </ac:picMkLst>
        </pc:picChg>
      </pc:sldChg>
      <pc:sldChg chg="addSp modSp new mod modAnim">
        <pc:chgData name="Baird, Jim" userId="77b886a4-1ae8-41e4-8447-79a9c63f01d6" providerId="ADAL" clId="{5C9DC2C9-753D-4EED-A5D2-F071C0C805DD}" dt="2022-10-19T07:14:12.565" v="1286"/>
        <pc:sldMkLst>
          <pc:docMk/>
          <pc:sldMk cId="28638198" sldId="320"/>
        </pc:sldMkLst>
        <pc:spChg chg="mod">
          <ac:chgData name="Baird, Jim" userId="77b886a4-1ae8-41e4-8447-79a9c63f01d6" providerId="ADAL" clId="{5C9DC2C9-753D-4EED-A5D2-F071C0C805DD}" dt="2022-10-19T07:02:51.352" v="1079" actId="20577"/>
          <ac:spMkLst>
            <pc:docMk/>
            <pc:sldMk cId="28638198" sldId="320"/>
            <ac:spMk id="2" creationId="{183B6C34-12BA-EF3C-2C42-FE1D156277B1}"/>
          </ac:spMkLst>
        </pc:spChg>
        <pc:spChg chg="mod">
          <ac:chgData name="Baird, Jim" userId="77b886a4-1ae8-41e4-8447-79a9c63f01d6" providerId="ADAL" clId="{5C9DC2C9-753D-4EED-A5D2-F071C0C805DD}" dt="2022-10-19T07:10:32.117" v="1208" actId="15"/>
          <ac:spMkLst>
            <pc:docMk/>
            <pc:sldMk cId="28638198" sldId="320"/>
            <ac:spMk id="3" creationId="{263D7133-9920-BC43-7A32-37C4F66B4044}"/>
          </ac:spMkLst>
        </pc:spChg>
        <pc:spChg chg="mod">
          <ac:chgData name="Baird, Jim" userId="77b886a4-1ae8-41e4-8447-79a9c63f01d6" providerId="ADAL" clId="{5C9DC2C9-753D-4EED-A5D2-F071C0C805DD}" dt="2022-10-19T07:12:51.964" v="1281" actId="20577"/>
          <ac:spMkLst>
            <pc:docMk/>
            <pc:sldMk cId="28638198" sldId="320"/>
            <ac:spMk id="4" creationId="{4A2B93B2-E3F3-860B-779F-957F573668F1}"/>
          </ac:spMkLst>
        </pc:spChg>
        <pc:picChg chg="add mod">
          <ac:chgData name="Baird, Jim" userId="77b886a4-1ae8-41e4-8447-79a9c63f01d6" providerId="ADAL" clId="{5C9DC2C9-753D-4EED-A5D2-F071C0C805DD}" dt="2022-10-19T07:05:24.165" v="1161" actId="1076"/>
          <ac:picMkLst>
            <pc:docMk/>
            <pc:sldMk cId="28638198" sldId="320"/>
            <ac:picMk id="5" creationId="{8E8F85D8-19F4-6221-86E8-4E17F65C2111}"/>
          </ac:picMkLst>
        </pc:picChg>
        <pc:picChg chg="add mod">
          <ac:chgData name="Baird, Jim" userId="77b886a4-1ae8-41e4-8447-79a9c63f01d6" providerId="ADAL" clId="{5C9DC2C9-753D-4EED-A5D2-F071C0C805DD}" dt="2022-10-19T07:11:30.670" v="1209" actId="1076"/>
          <ac:picMkLst>
            <pc:docMk/>
            <pc:sldMk cId="28638198" sldId="320"/>
            <ac:picMk id="7" creationId="{CC0C9F04-1107-6A62-706B-B1C244D1AE1B}"/>
          </ac:picMkLst>
        </pc:picChg>
        <pc:picChg chg="add mod">
          <ac:chgData name="Baird, Jim" userId="77b886a4-1ae8-41e4-8447-79a9c63f01d6" providerId="ADAL" clId="{5C9DC2C9-753D-4EED-A5D2-F071C0C805DD}" dt="2022-10-19T07:13:32.202" v="1283" actId="1076"/>
          <ac:picMkLst>
            <pc:docMk/>
            <pc:sldMk cId="28638198" sldId="320"/>
            <ac:picMk id="8" creationId="{2C081928-0B75-D9E7-E907-022EA1C5BBAA}"/>
          </ac:picMkLst>
        </pc:picChg>
      </pc:sldChg>
      <pc:sldMasterChg chg="addSldLayout delSldLayout">
        <pc:chgData name="Baird, Jim" userId="77b886a4-1ae8-41e4-8447-79a9c63f01d6" providerId="ADAL" clId="{5C9DC2C9-753D-4EED-A5D2-F071C0C805DD}" dt="2022-10-16T09:10:58.207" v="270" actId="47"/>
        <pc:sldMasterMkLst>
          <pc:docMk/>
          <pc:sldMasterMk cId="160891942" sldId="2147483660"/>
        </pc:sldMasterMkLst>
        <pc:sldLayoutChg chg="add del">
          <pc:chgData name="Baird, Jim" userId="77b886a4-1ae8-41e4-8447-79a9c63f01d6" providerId="ADAL" clId="{5C9DC2C9-753D-4EED-A5D2-F071C0C805DD}" dt="2022-10-16T09:07:51.709" v="195" actId="47"/>
          <pc:sldLayoutMkLst>
            <pc:docMk/>
            <pc:sldMasterMk cId="160891942" sldId="2147483660"/>
            <pc:sldLayoutMk cId="2555353835" sldId="2147483672"/>
          </pc:sldLayoutMkLst>
        </pc:sldLayoutChg>
        <pc:sldLayoutChg chg="add replId">
          <pc:chgData name="Baird, Jim" userId="77b886a4-1ae8-41e4-8447-79a9c63f01d6" providerId="ADAL" clId="{5C9DC2C9-753D-4EED-A5D2-F071C0C805DD}" dt="2022-10-16T08:57:07.003" v="0" actId="27028"/>
          <pc:sldLayoutMkLst>
            <pc:docMk/>
            <pc:sldMasterMk cId="160891942" sldId="2147483660"/>
            <pc:sldLayoutMk cId="1450360187" sldId="2147483673"/>
          </pc:sldLayoutMkLst>
        </pc:sldLayoutChg>
        <pc:sldLayoutChg chg="add del replId">
          <pc:chgData name="Baird, Jim" userId="77b886a4-1ae8-41e4-8447-79a9c63f01d6" providerId="ADAL" clId="{5C9DC2C9-753D-4EED-A5D2-F071C0C805DD}" dt="2022-10-16T09:10:58.207" v="270" actId="47"/>
          <pc:sldLayoutMkLst>
            <pc:docMk/>
            <pc:sldMasterMk cId="160891942" sldId="2147483660"/>
            <pc:sldLayoutMk cId="4091458441" sldId="2147483674"/>
          </pc:sldLayoutMkLst>
        </pc:sldLayoutChg>
        <pc:sldLayoutChg chg="add del replId">
          <pc:chgData name="Baird, Jim" userId="77b886a4-1ae8-41e4-8447-79a9c63f01d6" providerId="ADAL" clId="{5C9DC2C9-753D-4EED-A5D2-F071C0C805DD}" dt="2022-10-16T09:10:29.092" v="267" actId="47"/>
          <pc:sldLayoutMkLst>
            <pc:docMk/>
            <pc:sldMasterMk cId="160891942" sldId="2147483660"/>
            <pc:sldLayoutMk cId="1076513779" sldId="2147483675"/>
          </pc:sldLayoutMkLst>
        </pc:sldLayoutChg>
        <pc:sldLayoutChg chg="add del replId">
          <pc:chgData name="Baird, Jim" userId="77b886a4-1ae8-41e4-8447-79a9c63f01d6" providerId="ADAL" clId="{5C9DC2C9-753D-4EED-A5D2-F071C0C805DD}" dt="2022-10-16T08:59:53.771" v="44" actId="47"/>
          <pc:sldLayoutMkLst>
            <pc:docMk/>
            <pc:sldMasterMk cId="160891942" sldId="2147483660"/>
            <pc:sldLayoutMk cId="3117931675" sldId="2147483676"/>
          </pc:sldLayoutMkLst>
        </pc:sldLayoutChg>
        <pc:sldLayoutChg chg="add del replId">
          <pc:chgData name="Baird, Jim" userId="77b886a4-1ae8-41e4-8447-79a9c63f01d6" providerId="ADAL" clId="{5C9DC2C9-753D-4EED-A5D2-F071C0C805DD}" dt="2022-10-16T09:01:35.397" v="59" actId="47"/>
          <pc:sldLayoutMkLst>
            <pc:docMk/>
            <pc:sldMasterMk cId="160891942" sldId="2147483660"/>
            <pc:sldLayoutMk cId="181168282" sldId="214748367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EDF763-58F1-4AD3-8FB1-ED47B774C857}" type="datetimeFigureOut">
              <a:rPr lang="en-GB" smtClean="0"/>
              <a:t>19/10/2022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03CCE-FEE4-4AAC-996F-83F500B1550E}" type="slidenum">
              <a:rPr lang="en-GB" smtClean="0"/>
              <a:t>‹#›</a:t>
            </a:fld>
            <a:endParaRPr lang="en-GB"/>
          </a:p>
        </p:txBody>
      </p:sp>
    </p:spTree>
    <p:extLst>
      <p:ext uri="{BB962C8B-B14F-4D97-AF65-F5344CB8AC3E}">
        <p14:creationId xmlns:p14="http://schemas.microsoft.com/office/powerpoint/2010/main" val="515909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 name="Google Shape;262;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452977"/>
            <a:ext cx="10363200" cy="1056986"/>
          </a:xfrm>
        </p:spPr>
        <p:txBody>
          <a:bodyPr anchor="b">
            <a:noAutofit/>
          </a:bodyPr>
          <a:lstStyle>
            <a:lvl1pPr algn="ctr">
              <a:defRPr sz="4000" b="1">
                <a:latin typeface="+mn-lt"/>
              </a:defRPr>
            </a:lvl1pPr>
          </a:lstStyle>
          <a:p>
            <a:r>
              <a:rPr lang="en-US" dirty="0"/>
              <a:t>Circular Economy Training in Food Service Sector</a:t>
            </a:r>
          </a:p>
        </p:txBody>
      </p:sp>
      <p:sp>
        <p:nvSpPr>
          <p:cNvPr id="3" name="Subtitle 2"/>
          <p:cNvSpPr>
            <a:spLocks noGrp="1"/>
          </p:cNvSpPr>
          <p:nvPr>
            <p:ph type="subTitle" idx="1" hasCustomPrompt="1"/>
          </p:nvPr>
        </p:nvSpPr>
        <p:spPr>
          <a:xfrm>
            <a:off x="1524000" y="3602038"/>
            <a:ext cx="9144000" cy="1317364"/>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Module 1 - Name</a:t>
            </a:r>
          </a:p>
          <a:p>
            <a:r>
              <a:rPr lang="en-US" dirty="0"/>
              <a:t>Unit 1.1 - Name</a:t>
            </a:r>
          </a:p>
        </p:txBody>
      </p:sp>
      <p:pic>
        <p:nvPicPr>
          <p:cNvPr id="4" name="Google Shape;29;p1" descr="H:\!!!! CURRENT WORK\!! ERASMUS+ 2016\EUWELD\identitate vizuala Erasmus+\EU flag-Erasmus+_vect_POS.png">
            <a:extLst>
              <a:ext uri="{FF2B5EF4-FFF2-40B4-BE49-F238E27FC236}">
                <a16:creationId xmlns:a16="http://schemas.microsoft.com/office/drawing/2014/main" id="{7A2F832F-2F75-75C5-3FD0-5B154C96DAFE}"/>
              </a:ext>
            </a:extLst>
          </p:cNvPr>
          <p:cNvPicPr preferRelativeResize="0"/>
          <p:nvPr userDrawn="1"/>
        </p:nvPicPr>
        <p:blipFill rotWithShape="1">
          <a:blip r:embed="rId2">
            <a:alphaModFix/>
          </a:blip>
          <a:srcRect/>
          <a:stretch/>
        </p:blipFill>
        <p:spPr>
          <a:xfrm>
            <a:off x="4763" y="1588"/>
            <a:ext cx="3724399" cy="1041950"/>
          </a:xfrm>
          <a:prstGeom prst="rect">
            <a:avLst/>
          </a:prstGeom>
          <a:noFill/>
          <a:ln>
            <a:noFill/>
          </a:ln>
        </p:spPr>
      </p:pic>
      <p:pic>
        <p:nvPicPr>
          <p:cNvPr id="6" name="Picture 5">
            <a:extLst>
              <a:ext uri="{FF2B5EF4-FFF2-40B4-BE49-F238E27FC236}">
                <a16:creationId xmlns:a16="http://schemas.microsoft.com/office/drawing/2014/main" id="{90C9F767-02A0-8A7B-32C9-372C580CD810}"/>
              </a:ext>
            </a:extLst>
          </p:cNvPr>
          <p:cNvPicPr>
            <a:picLocks noChangeAspect="1"/>
          </p:cNvPicPr>
          <p:nvPr userDrawn="1"/>
        </p:nvPicPr>
        <p:blipFill>
          <a:blip r:embed="rId3"/>
          <a:stretch>
            <a:fillRect/>
          </a:stretch>
        </p:blipFill>
        <p:spPr>
          <a:xfrm>
            <a:off x="10495314" y="114965"/>
            <a:ext cx="1564571" cy="1007690"/>
          </a:xfrm>
          <a:prstGeom prst="rect">
            <a:avLst/>
          </a:prstGeom>
        </p:spPr>
      </p:pic>
      <p:sp>
        <p:nvSpPr>
          <p:cNvPr id="8" name="Google Shape;28;p1">
            <a:extLst>
              <a:ext uri="{FF2B5EF4-FFF2-40B4-BE49-F238E27FC236}">
                <a16:creationId xmlns:a16="http://schemas.microsoft.com/office/drawing/2014/main" id="{6C6C3921-BCF0-04A6-3896-14595BE76077}"/>
              </a:ext>
            </a:extLst>
          </p:cNvPr>
          <p:cNvSpPr txBox="1"/>
          <p:nvPr userDrawn="1"/>
        </p:nvSpPr>
        <p:spPr>
          <a:xfrm>
            <a:off x="1281153" y="5562700"/>
            <a:ext cx="609600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sz="800" b="0" i="0" u="none" strike="noStrike" cap="none" dirty="0">
                <a:solidFill>
                  <a:srgbClr val="000000"/>
                </a:solidFill>
                <a:latin typeface="Calibri"/>
                <a:ea typeface="Calibri"/>
                <a:cs typeface="Calibri"/>
                <a:sym typeface="Calibri"/>
              </a:rPr>
              <a:t>This project has been funded with support from the European Commission. 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endParaRPr sz="1800" b="0" i="0" u="none" strike="noStrike" cap="none" dirty="0">
              <a:solidFill>
                <a:schemeClr val="dk1"/>
              </a:solidFill>
              <a:latin typeface="Calibri"/>
              <a:ea typeface="Calibri"/>
              <a:cs typeface="Calibri"/>
              <a:sym typeface="Calibri"/>
            </a:endParaRPr>
          </a:p>
        </p:txBody>
      </p:sp>
      <p:sp>
        <p:nvSpPr>
          <p:cNvPr id="11" name="Google Shape;30;p1">
            <a:extLst>
              <a:ext uri="{FF2B5EF4-FFF2-40B4-BE49-F238E27FC236}">
                <a16:creationId xmlns:a16="http://schemas.microsoft.com/office/drawing/2014/main" id="{BF48DB4F-9014-BA43-292D-A07D9AE0A287}"/>
              </a:ext>
            </a:extLst>
          </p:cNvPr>
          <p:cNvSpPr txBox="1"/>
          <p:nvPr userDrawn="1"/>
        </p:nvSpPr>
        <p:spPr>
          <a:xfrm>
            <a:off x="7377153" y="5562700"/>
            <a:ext cx="288861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dirty="0">
                <a:solidFill>
                  <a:schemeClr val="dk1"/>
                </a:solidFill>
                <a:latin typeface="Calibri"/>
                <a:ea typeface="Calibri"/>
                <a:cs typeface="Calibri"/>
                <a:sym typeface="Calibri"/>
              </a:rPr>
              <a:t>2020-1-RO01-KA202-080164</a:t>
            </a:r>
            <a:endParaRPr sz="18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404776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377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Don’t use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99963-3221-4365-A0D9-27295E04421A}"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3299818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724901" y="365125"/>
            <a:ext cx="2628900" cy="5811838"/>
          </a:xfrm>
        </p:spPr>
        <p:txBody>
          <a:bodyPr vert="eaVert"/>
          <a:lstStyle>
            <a:lvl1pPr>
              <a:defRPr/>
            </a:lvl1pPr>
          </a:lstStyle>
          <a:p>
            <a:r>
              <a:rPr lang="en-US" dirty="0"/>
              <a:t>Don’t use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99963-3221-4365-A0D9-27295E04421A}"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4089134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s slide layout">
  <p:cSld name="Contents slide layout">
    <p:spTree>
      <p:nvGrpSpPr>
        <p:cNvPr id="1" name="Shape 15"/>
        <p:cNvGrpSpPr/>
        <p:nvPr/>
      </p:nvGrpSpPr>
      <p:grpSpPr>
        <a:xfrm>
          <a:off x="0" y="0"/>
          <a:ext cx="0" cy="0"/>
          <a:chOff x="0" y="0"/>
          <a:chExt cx="0" cy="0"/>
        </a:xfrm>
      </p:grpSpPr>
      <p:sp>
        <p:nvSpPr>
          <p:cNvPr id="16" name="Google Shape;16;p44"/>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50360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0515600" cy="744007"/>
          </a:xfrm>
        </p:spPr>
        <p:txBody>
          <a:bodyPr/>
          <a:lstStyle/>
          <a:p>
            <a:r>
              <a:rPr lang="en-US"/>
              <a:t>Click to edit Master title style</a:t>
            </a:r>
            <a:endParaRPr lang="en-US" dirty="0"/>
          </a:p>
        </p:txBody>
      </p:sp>
      <p:sp>
        <p:nvSpPr>
          <p:cNvPr id="3" name="Content Placeholder 2"/>
          <p:cNvSpPr>
            <a:spLocks noGrp="1"/>
          </p:cNvSpPr>
          <p:nvPr>
            <p:ph idx="1"/>
          </p:nvPr>
        </p:nvSpPr>
        <p:spPr>
          <a:xfrm>
            <a:off x="695324" y="873125"/>
            <a:ext cx="10764839" cy="5184775"/>
          </a:xfrm>
        </p:spPr>
        <p:txBody>
          <a:bodyPr/>
          <a:lstStyle>
            <a:lvl1pPr>
              <a:defRPr>
                <a:solidFill>
                  <a:srgbClr val="7030A0"/>
                </a:solidFill>
              </a:defRPr>
            </a:lvl1pPr>
            <a:lvl2pPr>
              <a:defRPr>
                <a:solidFill>
                  <a:srgbClr val="00B050"/>
                </a:solidFill>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353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1" y="1709740"/>
            <a:ext cx="10515600" cy="2852737"/>
          </a:xfrm>
        </p:spPr>
        <p:txBody>
          <a:bodyPr anchor="b"/>
          <a:lstStyle>
            <a:lvl1pPr>
              <a:defRPr sz="6000"/>
            </a:lvl1pPr>
          </a:lstStyle>
          <a:p>
            <a:r>
              <a:rPr lang="en-US" dirty="0"/>
              <a:t>Don’t use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099963-3221-4365-A0D9-27295E04421A}"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141739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5325" y="873125"/>
            <a:ext cx="5324475" cy="5184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873125"/>
            <a:ext cx="5287963" cy="5184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1042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7"/>
            <a:ext cx="10515600" cy="1325563"/>
          </a:xfrm>
        </p:spPr>
        <p:txBody>
          <a:bodyPr/>
          <a:lstStyle>
            <a:lvl1pPr>
              <a:defRPr/>
            </a:lvl1pPr>
          </a:lstStyle>
          <a:p>
            <a:r>
              <a:rPr lang="en-US" dirty="0"/>
              <a:t>Don’t use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099963-3221-4365-A0D9-27295E04421A}" type="datetimeFigureOut">
              <a:rPr lang="en-GB" smtClean="0"/>
              <a:t>19/10/2022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630783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7228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3913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en-US" dirty="0"/>
              <a:t>Don’t use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2026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en-US" dirty="0"/>
              <a:t>Don’t Use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099963-3221-4365-A0D9-27295E04421A}" type="datetimeFigureOut">
              <a:rPr lang="en-GB" smtClean="0"/>
              <a:t>19/10/2022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2096688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5325" y="0"/>
            <a:ext cx="10764837" cy="75203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5325" y="873125"/>
            <a:ext cx="10764837" cy="5184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99963-3221-4365-A0D9-27295E04421A}" type="datetimeFigureOut">
              <a:rPr lang="en-GB" smtClean="0"/>
              <a:t>19/10/2022</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F5893-DD93-414C-AE6A-4B59BBF84B4E}" type="slidenum">
              <a:rPr lang="en-GB" smtClean="0"/>
              <a:t>‹#›</a:t>
            </a:fld>
            <a:endParaRPr lang="en-GB"/>
          </a:p>
        </p:txBody>
      </p:sp>
      <p:sp>
        <p:nvSpPr>
          <p:cNvPr id="7" name="Rectangle 6"/>
          <p:cNvSpPr/>
          <p:nvPr userDrawn="1"/>
        </p:nvSpPr>
        <p:spPr>
          <a:xfrm>
            <a:off x="0" y="6356352"/>
            <a:ext cx="12192000" cy="501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11749088" algn="r"/>
              </a:tabLst>
            </a:pPr>
            <a:r>
              <a:rPr lang="en-GB" sz="1800" dirty="0"/>
              <a:t>Food Waste and the Circular Economy – Training in Food Services</a:t>
            </a:r>
            <a:r>
              <a:rPr lang="en-GB" sz="1800" baseline="0" dirty="0"/>
              <a:t>	</a:t>
            </a:r>
            <a:fld id="{F12CB8D5-0503-4AD6-A667-12A95E44D943}" type="slidenum">
              <a:rPr lang="en-GB" sz="1800" baseline="0" smtClean="0"/>
              <a:pPr algn="l">
                <a:tabLst>
                  <a:tab pos="11749088" algn="r"/>
                </a:tabLst>
              </a:pPr>
              <a:t>‹#›</a:t>
            </a:fld>
            <a:endParaRPr lang="en-GB" sz="1800" dirty="0"/>
          </a:p>
        </p:txBody>
      </p:sp>
    </p:spTree>
    <p:extLst>
      <p:ext uri="{BB962C8B-B14F-4D97-AF65-F5344CB8AC3E}">
        <p14:creationId xmlns:p14="http://schemas.microsoft.com/office/powerpoint/2010/main" val="1608919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66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0" userDrawn="1">
          <p15:clr>
            <a:srgbClr val="F26B43"/>
          </p15:clr>
        </p15:guide>
        <p15:guide id="2" pos="7219" userDrawn="1">
          <p15:clr>
            <a:srgbClr val="F26B43"/>
          </p15:clr>
        </p15:guide>
        <p15:guide id="3" orient="horz" pos="3816" userDrawn="1">
          <p15:clr>
            <a:srgbClr val="F26B43"/>
          </p15:clr>
        </p15:guide>
        <p15:guide id="4" pos="4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2I8Tjb4Fy-Q?feature=oembed"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calvSo_1ZxU?feature=oembed"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4.xml"/><Relationship Id="rId7" Type="http://schemas.openxmlformats.org/officeDocument/2006/relationships/hyperlink" Target="https://ec.europa.eu/food/system/files_en?file=2020-06/fw_eu-actions_date-marking_infographic_en.pdf" TargetMode="External"/><Relationship Id="rId2" Type="http://schemas.openxmlformats.org/officeDocument/2006/relationships/video" Target="https://www.youtube.com/embed/ntxnb3HyHV8?feature=oembed" TargetMode="External"/><Relationship Id="rId1" Type="http://schemas.openxmlformats.org/officeDocument/2006/relationships/video" Target="https://www.youtube.com/embed/m6YrQLNcsAs?feature=oembed" TargetMode="External"/><Relationship Id="rId6" Type="http://schemas.openxmlformats.org/officeDocument/2006/relationships/image" Target="../media/image10.jpeg"/><Relationship Id="rId5" Type="http://schemas.openxmlformats.org/officeDocument/2006/relationships/hyperlink" Target="https://www.lifefoster.eu/wp-content/uploads/2020/02/2.-Food-waste-in-the-restaurant-sector.pdf" TargetMode="External"/><Relationship Id="rId4" Type="http://schemas.openxmlformats.org/officeDocument/2006/relationships/hyperlink" Target="https://ec.europa.eu/food/food/food-waste_en" TargetMode="External"/><Relationship Id="rId9" Type="http://schemas.openxmlformats.org/officeDocument/2006/relationships/image" Target="../media/image12.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A72D8-652D-261D-FB04-08B09C8D80AC}"/>
              </a:ext>
            </a:extLst>
          </p:cNvPr>
          <p:cNvSpPr>
            <a:spLocks noGrp="1"/>
          </p:cNvSpPr>
          <p:nvPr>
            <p:ph type="ctrTitle"/>
          </p:nvPr>
        </p:nvSpPr>
        <p:spPr/>
        <p:txBody>
          <a:bodyPr/>
          <a:lstStyle/>
          <a:p>
            <a:r>
              <a:rPr lang="en-GB" dirty="0"/>
              <a:t>Circular Training in the Food Service Sector</a:t>
            </a:r>
          </a:p>
        </p:txBody>
      </p:sp>
      <p:sp>
        <p:nvSpPr>
          <p:cNvPr id="3" name="Subtitle 2">
            <a:extLst>
              <a:ext uri="{FF2B5EF4-FFF2-40B4-BE49-F238E27FC236}">
                <a16:creationId xmlns:a16="http://schemas.microsoft.com/office/drawing/2014/main" id="{3E74FA62-F3B8-2F56-A5A4-801BFB91765C}"/>
              </a:ext>
            </a:extLst>
          </p:cNvPr>
          <p:cNvSpPr>
            <a:spLocks noGrp="1"/>
          </p:cNvSpPr>
          <p:nvPr>
            <p:ph type="subTitle" idx="1"/>
          </p:nvPr>
        </p:nvSpPr>
        <p:spPr/>
        <p:txBody>
          <a:bodyPr/>
          <a:lstStyle/>
          <a:p>
            <a:r>
              <a:rPr lang="en-US" dirty="0"/>
              <a:t>Module 1 - Introduction to Food Waste Management (FWM) in the hospitality sector.</a:t>
            </a:r>
          </a:p>
          <a:p>
            <a:endParaRPr lang="en-GB" dirty="0"/>
          </a:p>
        </p:txBody>
      </p:sp>
    </p:spTree>
    <p:extLst>
      <p:ext uri="{BB962C8B-B14F-4D97-AF65-F5344CB8AC3E}">
        <p14:creationId xmlns:p14="http://schemas.microsoft.com/office/powerpoint/2010/main" val="332195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F750F-188E-9053-5EDE-797BD3768F77}"/>
              </a:ext>
            </a:extLst>
          </p:cNvPr>
          <p:cNvSpPr>
            <a:spLocks noGrp="1"/>
          </p:cNvSpPr>
          <p:nvPr>
            <p:ph type="title"/>
          </p:nvPr>
        </p:nvSpPr>
        <p:spPr/>
        <p:txBody>
          <a:bodyPr>
            <a:normAutofit/>
          </a:bodyPr>
          <a:lstStyle/>
          <a:p>
            <a:r>
              <a:rPr lang="en-GB" dirty="0"/>
              <a:t>Food Waste Management – RE-CYCLE</a:t>
            </a:r>
          </a:p>
        </p:txBody>
      </p:sp>
      <p:sp>
        <p:nvSpPr>
          <p:cNvPr id="3" name="Content Placeholder 2">
            <a:extLst>
              <a:ext uri="{FF2B5EF4-FFF2-40B4-BE49-F238E27FC236}">
                <a16:creationId xmlns:a16="http://schemas.microsoft.com/office/drawing/2014/main" id="{D54D26D6-F55B-641A-D91B-9E955DBAA54A}"/>
              </a:ext>
            </a:extLst>
          </p:cNvPr>
          <p:cNvSpPr>
            <a:spLocks noGrp="1"/>
          </p:cNvSpPr>
          <p:nvPr>
            <p:ph idx="1"/>
          </p:nvPr>
        </p:nvSpPr>
        <p:spPr/>
        <p:txBody>
          <a:bodyPr>
            <a:normAutofit fontScale="92500" lnSpcReduction="10000"/>
          </a:bodyPr>
          <a:lstStyle/>
          <a:p>
            <a:r>
              <a:rPr lang="en-US" dirty="0"/>
              <a:t>Re-cycle food that is not fit for human consumption. </a:t>
            </a:r>
          </a:p>
          <a:p>
            <a:endParaRPr lang="en-US" dirty="0"/>
          </a:p>
          <a:p>
            <a:r>
              <a:rPr lang="en-US" dirty="0"/>
              <a:t>Re-cycle is the third stage in FWM</a:t>
            </a:r>
          </a:p>
          <a:p>
            <a:pPr lvl="1"/>
            <a:r>
              <a:rPr lang="en-US" dirty="0"/>
              <a:t>When re-use is not an option, you can opt to re-cycle food waste. Re-cycling basically means to re-purpose the food waste. One option is composting which will provide you with rich, nutritious soil for your gardens, or to donate it, so that food waste becomes animal feed. </a:t>
            </a:r>
          </a:p>
          <a:p>
            <a:endParaRPr lang="en-US" dirty="0"/>
          </a:p>
          <a:p>
            <a:pPr lvl="1"/>
            <a:r>
              <a:rPr lang="en-US" dirty="0"/>
              <a:t>Re-cycling in the hospitality sector where customers are becoming more and more environmentally conscious, is something to consider and many entrepreneurs opt to have their own gardens growing biological produce. Composting for own purposes or cooperation with local farmers is an option to evaluate.</a:t>
            </a:r>
          </a:p>
          <a:p>
            <a:endParaRPr lang="en-US" dirty="0"/>
          </a:p>
          <a:p>
            <a:r>
              <a:rPr lang="en-US" dirty="0"/>
              <a:t>Can you think of what the final stages in FWM are? Continue to find out.</a:t>
            </a:r>
          </a:p>
          <a:p>
            <a:endParaRPr lang="en-GB" dirty="0"/>
          </a:p>
        </p:txBody>
      </p:sp>
    </p:spTree>
    <p:extLst>
      <p:ext uri="{BB962C8B-B14F-4D97-AF65-F5344CB8AC3E}">
        <p14:creationId xmlns:p14="http://schemas.microsoft.com/office/powerpoint/2010/main" val="1949263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F750F-188E-9053-5EDE-797BD3768F77}"/>
              </a:ext>
            </a:extLst>
          </p:cNvPr>
          <p:cNvSpPr>
            <a:spLocks noGrp="1"/>
          </p:cNvSpPr>
          <p:nvPr>
            <p:ph type="title"/>
          </p:nvPr>
        </p:nvSpPr>
        <p:spPr/>
        <p:txBody>
          <a:bodyPr>
            <a:normAutofit/>
          </a:bodyPr>
          <a:lstStyle/>
          <a:p>
            <a:r>
              <a:rPr lang="en-GB" dirty="0"/>
              <a:t>Food Waste Management – RECOVERY</a:t>
            </a:r>
          </a:p>
        </p:txBody>
      </p:sp>
      <p:sp>
        <p:nvSpPr>
          <p:cNvPr id="3" name="Content Placeholder 2">
            <a:extLst>
              <a:ext uri="{FF2B5EF4-FFF2-40B4-BE49-F238E27FC236}">
                <a16:creationId xmlns:a16="http://schemas.microsoft.com/office/drawing/2014/main" id="{D54D26D6-F55B-641A-D91B-9E955DBAA54A}"/>
              </a:ext>
            </a:extLst>
          </p:cNvPr>
          <p:cNvSpPr>
            <a:spLocks noGrp="1"/>
          </p:cNvSpPr>
          <p:nvPr>
            <p:ph idx="1"/>
          </p:nvPr>
        </p:nvSpPr>
        <p:spPr>
          <a:xfrm>
            <a:off x="695324" y="873126"/>
            <a:ext cx="5600743" cy="3340365"/>
          </a:xfrm>
        </p:spPr>
        <p:txBody>
          <a:bodyPr>
            <a:normAutofit fontScale="70000" lnSpcReduction="20000"/>
          </a:bodyPr>
          <a:lstStyle/>
          <a:p>
            <a:pPr marL="0" indent="0">
              <a:buNone/>
            </a:pPr>
            <a:r>
              <a:rPr lang="en-US" dirty="0"/>
              <a:t>There is food waste that is unavoidable but still can be used to produce energy. </a:t>
            </a:r>
          </a:p>
          <a:p>
            <a:r>
              <a:rPr lang="en-US" dirty="0"/>
              <a:t>Recovery is the fourth step in FWM</a:t>
            </a:r>
          </a:p>
          <a:p>
            <a:pPr lvl="1">
              <a:lnSpc>
                <a:spcPct val="120000"/>
              </a:lnSpc>
            </a:pPr>
            <a:r>
              <a:rPr lang="en-US" dirty="0"/>
              <a:t>The process is called anaerobic digestion where microorganisms break down biodegradable material in the absence of oxygen. The process is used for industrial or domestic purposes to manage waste or to produce fuels. Much of the fermentation used industrially to produce electricity</a:t>
            </a:r>
          </a:p>
          <a:p>
            <a:pPr>
              <a:lnSpc>
                <a:spcPct val="120000"/>
              </a:lnSpc>
            </a:pPr>
            <a:r>
              <a:rPr lang="en-US" dirty="0"/>
              <a:t>Watch the video opposite</a:t>
            </a:r>
          </a:p>
          <a:p>
            <a:endParaRPr lang="en-GB" dirty="0"/>
          </a:p>
        </p:txBody>
      </p:sp>
      <p:pic>
        <p:nvPicPr>
          <p:cNvPr id="4" name="Online Media 3" title="Food waste recycling - creating a circular economy">
            <a:hlinkClick r:id="" action="ppaction://media"/>
            <a:extLst>
              <a:ext uri="{FF2B5EF4-FFF2-40B4-BE49-F238E27FC236}">
                <a16:creationId xmlns:a16="http://schemas.microsoft.com/office/drawing/2014/main" id="{50CA6132-420E-EBE8-AB1B-520E641BF35C}"/>
              </a:ext>
            </a:extLst>
          </p:cNvPr>
          <p:cNvPicPr>
            <a:picLocks noRot="1" noChangeAspect="1"/>
          </p:cNvPicPr>
          <p:nvPr>
            <a:videoFile r:link="rId1"/>
          </p:nvPr>
        </p:nvPicPr>
        <p:blipFill>
          <a:blip r:embed="rId3"/>
          <a:stretch>
            <a:fillRect/>
          </a:stretch>
        </p:blipFill>
        <p:spPr>
          <a:xfrm>
            <a:off x="6206579" y="3089625"/>
            <a:ext cx="5253584" cy="2968275"/>
          </a:xfrm>
          <a:prstGeom prst="rect">
            <a:avLst/>
          </a:prstGeom>
        </p:spPr>
      </p:pic>
    </p:spTree>
    <p:extLst>
      <p:ext uri="{BB962C8B-B14F-4D97-AF65-F5344CB8AC3E}">
        <p14:creationId xmlns:p14="http://schemas.microsoft.com/office/powerpoint/2010/main" val="2848087550"/>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8DC6-4331-6F1F-FC52-5D89FEA792D8}"/>
              </a:ext>
            </a:extLst>
          </p:cNvPr>
          <p:cNvSpPr>
            <a:spLocks noGrp="1"/>
          </p:cNvSpPr>
          <p:nvPr>
            <p:ph type="title"/>
          </p:nvPr>
        </p:nvSpPr>
        <p:spPr/>
        <p:txBody>
          <a:bodyPr/>
          <a:lstStyle/>
          <a:p>
            <a:r>
              <a:rPr lang="en-GB" dirty="0"/>
              <a:t>Food Waste Management – Disposal</a:t>
            </a:r>
          </a:p>
        </p:txBody>
      </p:sp>
      <p:sp>
        <p:nvSpPr>
          <p:cNvPr id="3" name="Content Placeholder 2">
            <a:extLst>
              <a:ext uri="{FF2B5EF4-FFF2-40B4-BE49-F238E27FC236}">
                <a16:creationId xmlns:a16="http://schemas.microsoft.com/office/drawing/2014/main" id="{FE23AD8F-E640-6F8D-271B-C60CABCA3D5C}"/>
              </a:ext>
            </a:extLst>
          </p:cNvPr>
          <p:cNvSpPr>
            <a:spLocks noGrp="1"/>
          </p:cNvSpPr>
          <p:nvPr>
            <p:ph idx="1"/>
          </p:nvPr>
        </p:nvSpPr>
        <p:spPr/>
        <p:txBody>
          <a:bodyPr>
            <a:normAutofit/>
          </a:bodyPr>
          <a:lstStyle/>
          <a:p>
            <a:r>
              <a:rPr lang="en-US" dirty="0"/>
              <a:t>Disposal is the final option for food waste which basically means that food waste ends up in landfills or is being incinerated. </a:t>
            </a:r>
          </a:p>
          <a:p>
            <a:pPr lvl="1"/>
            <a:r>
              <a:rPr lang="en-US" dirty="0"/>
              <a:t>Unfortunately, figures show that billions of tons of food annually becomes waste and is disposed, despite European countries having pledged to enforce strategies to decrease the numbers.</a:t>
            </a:r>
          </a:p>
          <a:p>
            <a:r>
              <a:rPr lang="en-US" dirty="0"/>
              <a:t>Information, education, incentives, but also a change in </a:t>
            </a:r>
            <a:r>
              <a:rPr lang="en-US" dirty="0" err="1"/>
              <a:t>behaviour</a:t>
            </a:r>
            <a:r>
              <a:rPr lang="en-US" dirty="0"/>
              <a:t> is needed in a time where low food prices and marketing promote consumerism.  </a:t>
            </a:r>
          </a:p>
          <a:p>
            <a:r>
              <a:rPr lang="en-US" dirty="0"/>
              <a:t>Waste or disposal is the final step in FWM and the least </a:t>
            </a:r>
            <a:r>
              <a:rPr lang="en-US" dirty="0" err="1"/>
              <a:t>favourable</a:t>
            </a:r>
            <a:r>
              <a:rPr lang="en-US" dirty="0"/>
              <a:t> option.</a:t>
            </a:r>
          </a:p>
          <a:p>
            <a:pPr marL="0" indent="0">
              <a:buNone/>
            </a:pPr>
            <a:endParaRPr lang="en-GB" dirty="0"/>
          </a:p>
        </p:txBody>
      </p:sp>
      <p:pic>
        <p:nvPicPr>
          <p:cNvPr id="4" name="Google Shape;185;p58" descr="A picture containing bin, container, tool&#10;&#10;Description automatically generated">
            <a:extLst>
              <a:ext uri="{FF2B5EF4-FFF2-40B4-BE49-F238E27FC236}">
                <a16:creationId xmlns:a16="http://schemas.microsoft.com/office/drawing/2014/main" id="{9C61B0CC-8EDF-6621-3AEA-AFFBADD6C0E0}"/>
              </a:ext>
            </a:extLst>
          </p:cNvPr>
          <p:cNvPicPr preferRelativeResize="0"/>
          <p:nvPr/>
        </p:nvPicPr>
        <p:blipFill rotWithShape="1">
          <a:blip r:embed="rId2">
            <a:alphaModFix/>
          </a:blip>
          <a:srcRect/>
          <a:stretch/>
        </p:blipFill>
        <p:spPr>
          <a:xfrm>
            <a:off x="10721009" y="4580834"/>
            <a:ext cx="1233744" cy="1477065"/>
          </a:xfrm>
          <a:prstGeom prst="rect">
            <a:avLst/>
          </a:prstGeom>
          <a:noFill/>
          <a:ln>
            <a:noFill/>
          </a:ln>
        </p:spPr>
      </p:pic>
    </p:spTree>
    <p:extLst>
      <p:ext uri="{BB962C8B-B14F-4D97-AF65-F5344CB8AC3E}">
        <p14:creationId xmlns:p14="http://schemas.microsoft.com/office/powerpoint/2010/main" val="1740230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7BE83-DE89-182B-F836-F7B01333E843}"/>
              </a:ext>
            </a:extLst>
          </p:cNvPr>
          <p:cNvSpPr>
            <a:spLocks noGrp="1"/>
          </p:cNvSpPr>
          <p:nvPr>
            <p:ph type="title"/>
          </p:nvPr>
        </p:nvSpPr>
        <p:spPr>
          <a:xfrm>
            <a:off x="-1" y="1"/>
            <a:ext cx="11882512" cy="744007"/>
          </a:xfrm>
        </p:spPr>
        <p:txBody>
          <a:bodyPr>
            <a:normAutofit fontScale="90000"/>
          </a:bodyPr>
          <a:lstStyle/>
          <a:p>
            <a:r>
              <a:rPr lang="en-GB" dirty="0"/>
              <a:t>Circular Economy and Food Waste Management (FWM)</a:t>
            </a:r>
          </a:p>
        </p:txBody>
      </p:sp>
      <p:sp>
        <p:nvSpPr>
          <p:cNvPr id="3" name="Content Placeholder 2">
            <a:extLst>
              <a:ext uri="{FF2B5EF4-FFF2-40B4-BE49-F238E27FC236}">
                <a16:creationId xmlns:a16="http://schemas.microsoft.com/office/drawing/2014/main" id="{0391C33E-DCE5-2887-A16F-CEBF4C6B98FD}"/>
              </a:ext>
            </a:extLst>
          </p:cNvPr>
          <p:cNvSpPr>
            <a:spLocks noGrp="1"/>
          </p:cNvSpPr>
          <p:nvPr>
            <p:ph idx="1"/>
          </p:nvPr>
        </p:nvSpPr>
        <p:spPr>
          <a:xfrm>
            <a:off x="695324" y="873125"/>
            <a:ext cx="10764839" cy="2831367"/>
          </a:xfrm>
        </p:spPr>
        <p:txBody>
          <a:bodyPr/>
          <a:lstStyle/>
          <a:p>
            <a:r>
              <a:rPr lang="en-US" dirty="0"/>
              <a:t>Circular economy as an economic system promotes concepts as zero waste and encourages producers and manufacturers to design and create products that are re-usable. </a:t>
            </a:r>
          </a:p>
          <a:p>
            <a:endParaRPr lang="en-US" dirty="0"/>
          </a:p>
          <a:p>
            <a:r>
              <a:rPr lang="en-US" dirty="0"/>
              <a:t>Food waste, in parts, is re-usable and the parts that are not, should be carefully managed and used according to the FWM pyramid.</a:t>
            </a:r>
          </a:p>
        </p:txBody>
      </p:sp>
      <p:pic>
        <p:nvPicPr>
          <p:cNvPr id="5" name="Online Media 4" title="Food Waste Management | Guilford College">
            <a:hlinkClick r:id="" action="ppaction://media"/>
            <a:extLst>
              <a:ext uri="{FF2B5EF4-FFF2-40B4-BE49-F238E27FC236}">
                <a16:creationId xmlns:a16="http://schemas.microsoft.com/office/drawing/2014/main" id="{F24D592D-7922-BC86-C32B-314218693A2E}"/>
              </a:ext>
            </a:extLst>
          </p:cNvPr>
          <p:cNvPicPr>
            <a:picLocks noRot="1" noChangeAspect="1"/>
          </p:cNvPicPr>
          <p:nvPr>
            <a:videoFile r:link="rId1"/>
          </p:nvPr>
        </p:nvPicPr>
        <p:blipFill>
          <a:blip r:embed="rId3"/>
          <a:stretch>
            <a:fillRect/>
          </a:stretch>
        </p:blipFill>
        <p:spPr>
          <a:xfrm>
            <a:off x="7188591" y="3644462"/>
            <a:ext cx="4271572" cy="2413438"/>
          </a:xfrm>
          <a:prstGeom prst="rect">
            <a:avLst/>
          </a:prstGeom>
        </p:spPr>
      </p:pic>
    </p:spTree>
    <p:extLst>
      <p:ext uri="{BB962C8B-B14F-4D97-AF65-F5344CB8AC3E}">
        <p14:creationId xmlns:p14="http://schemas.microsoft.com/office/powerpoint/2010/main" val="536970735"/>
      </p:ext>
    </p:extLst>
  </p:cSld>
  <p:clrMapOvr>
    <a:masterClrMapping/>
  </p:clrMapOvr>
  <p:timing>
    <p:tnLst>
      <p:par>
        <p:cTn id="1" dur="indefinite" restart="never" nodeType="tmRoot">
          <p:childTnLst>
            <p:video>
              <p:cMediaNode vol="80000">
                <p:cTn id="2" fill="hold" display="0">
                  <p:stCondLst>
                    <p:cond delay="indefinite"/>
                  </p:st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grpSp>
        <p:nvGrpSpPr>
          <p:cNvPr id="266" name="Google Shape;266;p61"/>
          <p:cNvGrpSpPr/>
          <p:nvPr/>
        </p:nvGrpSpPr>
        <p:grpSpPr>
          <a:xfrm>
            <a:off x="-105942" y="1848717"/>
            <a:ext cx="2406297" cy="2847596"/>
            <a:chOff x="2743672" y="4343898"/>
            <a:chExt cx="2068164" cy="560602"/>
          </a:xfrm>
        </p:grpSpPr>
        <p:sp>
          <p:nvSpPr>
            <p:cNvPr id="267" name="Google Shape;267;p61"/>
            <p:cNvSpPr txBox="1"/>
            <p:nvPr/>
          </p:nvSpPr>
          <p:spPr>
            <a:xfrm>
              <a:off x="2927424" y="4450072"/>
              <a:ext cx="1884412" cy="454428"/>
            </a:xfrm>
            <a:prstGeom prst="rect">
              <a:avLst/>
            </a:prstGeom>
            <a:noFill/>
            <a:ln>
              <a:noFill/>
            </a:ln>
          </p:spPr>
          <p:txBody>
            <a:bodyPr spcFirstLastPara="1" wrap="square" lIns="91425" tIns="45700" rIns="91425" bIns="45700" anchor="t" anchorCtr="0">
              <a:spAutoFit/>
            </a:bodyPr>
            <a:lstStyle/>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a:solidFill>
                    <a:srgbClr val="3F3F3F"/>
                  </a:solidFill>
                  <a:latin typeface="Arial"/>
                  <a:ea typeface="Arial"/>
                  <a:cs typeface="Arial"/>
                  <a:sym typeface="Arial"/>
                </a:rPr>
                <a:t>Select your opponent.</a:t>
              </a:r>
              <a:endParaRPr sz="1400" b="0" i="0" u="none" strike="noStrike" cap="none">
                <a:solidFill>
                  <a:srgbClr val="000000"/>
                </a:solidFill>
                <a:latin typeface="Arial"/>
                <a:ea typeface="Arial"/>
                <a:cs typeface="Arial"/>
                <a:sym typeface="Arial"/>
              </a:endParaRPr>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a:solidFill>
                    <a:srgbClr val="3F3F3F"/>
                  </a:solidFill>
                  <a:latin typeface="Arial"/>
                  <a:ea typeface="Arial"/>
                  <a:cs typeface="Arial"/>
                  <a:sym typeface="Arial"/>
                </a:rPr>
                <a:t>Select who starts first.</a:t>
              </a:r>
              <a:endParaRPr sz="1400" b="0" i="0" u="none" strike="noStrike" cap="none">
                <a:solidFill>
                  <a:srgbClr val="000000"/>
                </a:solidFill>
                <a:latin typeface="Arial"/>
                <a:ea typeface="Arial"/>
                <a:cs typeface="Arial"/>
                <a:sym typeface="Arial"/>
              </a:endParaRPr>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a:solidFill>
                    <a:srgbClr val="3F3F3F"/>
                  </a:solidFill>
                  <a:latin typeface="Arial"/>
                  <a:ea typeface="Arial"/>
                  <a:cs typeface="Arial"/>
                  <a:sym typeface="Arial"/>
                </a:rPr>
                <a:t>Put a ✓ if you agree or an X if you do not agree.</a:t>
              </a:r>
              <a:endParaRPr sz="1400" b="0" i="0" u="none" strike="noStrike" cap="none">
                <a:solidFill>
                  <a:srgbClr val="000000"/>
                </a:solidFill>
                <a:latin typeface="Arial"/>
                <a:ea typeface="Arial"/>
                <a:cs typeface="Arial"/>
                <a:sym typeface="Arial"/>
              </a:endParaRPr>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a:solidFill>
                    <a:srgbClr val="3F3F3F"/>
                  </a:solidFill>
                  <a:latin typeface="Arial"/>
                  <a:ea typeface="Arial"/>
                  <a:cs typeface="Arial"/>
                  <a:sym typeface="Arial"/>
                </a:rPr>
                <a:t>Play until someone wins.</a:t>
              </a:r>
              <a:endParaRPr sz="1600" b="0" i="0" u="none" strike="noStrike" cap="none">
                <a:solidFill>
                  <a:srgbClr val="3F3F3F"/>
                </a:solidFill>
                <a:latin typeface="Arial"/>
                <a:ea typeface="Arial"/>
                <a:cs typeface="Arial"/>
                <a:sym typeface="Arial"/>
              </a:endParaRPr>
            </a:p>
          </p:txBody>
        </p:sp>
        <p:sp>
          <p:nvSpPr>
            <p:cNvPr id="268" name="Google Shape;268;p61"/>
            <p:cNvSpPr txBox="1"/>
            <p:nvPr/>
          </p:nvSpPr>
          <p:spPr>
            <a:xfrm>
              <a:off x="2743672" y="4343898"/>
              <a:ext cx="1884412" cy="6664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3F3F3F"/>
                  </a:solidFill>
                  <a:latin typeface="Arial"/>
                  <a:ea typeface="Arial"/>
                  <a:cs typeface="Arial"/>
                  <a:sym typeface="Arial"/>
                </a:rPr>
                <a:t>Tic Tac Toe</a:t>
              </a:r>
              <a:endParaRPr sz="1600" b="0" i="0" u="none" strike="noStrike" cap="none">
                <a:solidFill>
                  <a:srgbClr val="3F3F3F"/>
                </a:solidFill>
                <a:latin typeface="Arial"/>
                <a:ea typeface="Arial"/>
                <a:cs typeface="Arial"/>
                <a:sym typeface="Arial"/>
              </a:endParaRPr>
            </a:p>
          </p:txBody>
        </p:sp>
      </p:grpSp>
      <p:sp>
        <p:nvSpPr>
          <p:cNvPr id="269" name="Google Shape;269;p61"/>
          <p:cNvSpPr txBox="1"/>
          <p:nvPr/>
        </p:nvSpPr>
        <p:spPr>
          <a:xfrm>
            <a:off x="5581600" y="1480438"/>
            <a:ext cx="1060972" cy="1908343"/>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1801"/>
              <a:buFont typeface="Arial"/>
              <a:buNone/>
            </a:pPr>
            <a:r>
              <a:rPr lang="en-US" sz="11801" b="1" i="0" u="none" strike="noStrike" cap="none">
                <a:solidFill>
                  <a:schemeClr val="lt1"/>
                </a:solidFill>
                <a:latin typeface="Arial"/>
                <a:ea typeface="Arial"/>
                <a:cs typeface="Arial"/>
                <a:sym typeface="Arial"/>
              </a:rPr>
              <a:t>S</a:t>
            </a:r>
            <a:endParaRPr sz="11801" b="1" i="0" u="none" strike="noStrike" cap="none">
              <a:solidFill>
                <a:schemeClr val="lt1"/>
              </a:solidFill>
              <a:latin typeface="Arial"/>
              <a:ea typeface="Arial"/>
              <a:cs typeface="Arial"/>
              <a:sym typeface="Arial"/>
            </a:endParaRPr>
          </a:p>
        </p:txBody>
      </p:sp>
      <p:graphicFrame>
        <p:nvGraphicFramePr>
          <p:cNvPr id="270" name="Google Shape;270;p61"/>
          <p:cNvGraphicFramePr/>
          <p:nvPr>
            <p:extLst>
              <p:ext uri="{D42A27DB-BD31-4B8C-83A1-F6EECF244321}">
                <p14:modId xmlns:p14="http://schemas.microsoft.com/office/powerpoint/2010/main" val="1255222950"/>
              </p:ext>
            </p:extLst>
          </p:nvPr>
        </p:nvGraphicFramePr>
        <p:xfrm>
          <a:off x="2555646" y="1194312"/>
          <a:ext cx="9448317" cy="5122755"/>
        </p:xfrm>
        <a:graphic>
          <a:graphicData uri="http://schemas.openxmlformats.org/drawingml/2006/table">
            <a:tbl>
              <a:tblPr firstRow="1" bandRow="1">
                <a:noFill/>
              </a:tblPr>
              <a:tblGrid>
                <a:gridCol w="3149439">
                  <a:extLst>
                    <a:ext uri="{9D8B030D-6E8A-4147-A177-3AD203B41FA5}">
                      <a16:colId xmlns:a16="http://schemas.microsoft.com/office/drawing/2014/main" val="20000"/>
                    </a:ext>
                  </a:extLst>
                </a:gridCol>
                <a:gridCol w="3149439">
                  <a:extLst>
                    <a:ext uri="{9D8B030D-6E8A-4147-A177-3AD203B41FA5}">
                      <a16:colId xmlns:a16="http://schemas.microsoft.com/office/drawing/2014/main" val="20001"/>
                    </a:ext>
                  </a:extLst>
                </a:gridCol>
                <a:gridCol w="3149439">
                  <a:extLst>
                    <a:ext uri="{9D8B030D-6E8A-4147-A177-3AD203B41FA5}">
                      <a16:colId xmlns:a16="http://schemas.microsoft.com/office/drawing/2014/main" val="20002"/>
                    </a:ext>
                  </a:extLst>
                </a:gridCol>
              </a:tblGrid>
              <a:tr h="170758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extLst>
                  <a:ext uri="{0D108BD9-81ED-4DB2-BD59-A6C34878D82A}">
                    <a16:rowId xmlns:a16="http://schemas.microsoft.com/office/drawing/2014/main" val="10000"/>
                  </a:ext>
                </a:extLst>
              </a:tr>
              <a:tr h="170758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extLst>
                  <a:ext uri="{0D108BD9-81ED-4DB2-BD59-A6C34878D82A}">
                    <a16:rowId xmlns:a16="http://schemas.microsoft.com/office/drawing/2014/main" val="10001"/>
                  </a:ext>
                </a:extLst>
              </a:tr>
              <a:tr h="170758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50" marR="91450" marT="45725" marB="45725"/>
                </a:tc>
                <a:extLst>
                  <a:ext uri="{0D108BD9-81ED-4DB2-BD59-A6C34878D82A}">
                    <a16:rowId xmlns:a16="http://schemas.microsoft.com/office/drawing/2014/main" val="10002"/>
                  </a:ext>
                </a:extLst>
              </a:tr>
            </a:tbl>
          </a:graphicData>
        </a:graphic>
      </p:graphicFrame>
      <p:sp>
        <p:nvSpPr>
          <p:cNvPr id="271" name="Google Shape;271;p61"/>
          <p:cNvSpPr txBox="1"/>
          <p:nvPr/>
        </p:nvSpPr>
        <p:spPr>
          <a:xfrm>
            <a:off x="2625960" y="158710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know</a:t>
            </a:r>
            <a:r>
              <a:rPr lang="en-US" sz="1400" b="0" i="0" u="none" strike="noStrike" cap="none">
                <a:solidFill>
                  <a:srgbClr val="000000"/>
                </a:solidFill>
                <a:latin typeface="Arial"/>
                <a:ea typeface="Arial"/>
                <a:cs typeface="Arial"/>
                <a:sym typeface="Arial"/>
              </a:rPr>
              <a:t> </a:t>
            </a:r>
            <a:r>
              <a:rPr lang="en-US" sz="1400" b="0" i="0" u="none" strike="noStrike" cap="none">
                <a:solidFill>
                  <a:srgbClr val="3F3F3F"/>
                </a:solidFill>
                <a:latin typeface="Arial"/>
                <a:ea typeface="Arial"/>
                <a:cs typeface="Arial"/>
                <a:sym typeface="Arial"/>
              </a:rPr>
              <a:t>the difference between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loss of food, and food waste</a:t>
            </a:r>
            <a:endParaRPr sz="1400" b="0" i="0" u="none" strike="noStrike" cap="none">
              <a:solidFill>
                <a:srgbClr val="000000"/>
              </a:solidFill>
              <a:latin typeface="Arial"/>
              <a:ea typeface="Arial"/>
              <a:cs typeface="Arial"/>
              <a:sym typeface="Arial"/>
            </a:endParaRPr>
          </a:p>
        </p:txBody>
      </p:sp>
      <p:sp>
        <p:nvSpPr>
          <p:cNvPr id="272" name="Google Shape;272;p61"/>
          <p:cNvSpPr txBox="1"/>
          <p:nvPr/>
        </p:nvSpPr>
        <p:spPr>
          <a:xfrm>
            <a:off x="5824623" y="1587103"/>
            <a:ext cx="2955640" cy="73866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know that if pasta can be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consumed after the date on the package</a:t>
            </a:r>
            <a:endParaRPr sz="1400" b="0" i="0" u="none" strike="noStrike" cap="none">
              <a:solidFill>
                <a:srgbClr val="000000"/>
              </a:solidFill>
              <a:latin typeface="Arial"/>
              <a:ea typeface="Arial"/>
              <a:cs typeface="Arial"/>
              <a:sym typeface="Arial"/>
            </a:endParaRPr>
          </a:p>
        </p:txBody>
      </p:sp>
      <p:sp>
        <p:nvSpPr>
          <p:cNvPr id="273" name="Google Shape;273;p61"/>
          <p:cNvSpPr txBox="1"/>
          <p:nvPr/>
        </p:nvSpPr>
        <p:spPr>
          <a:xfrm>
            <a:off x="8954385" y="158710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go to the supermarket with a specific list</a:t>
            </a:r>
            <a:endParaRPr sz="1400" b="0" i="0" u="none" strike="noStrike" cap="none">
              <a:solidFill>
                <a:srgbClr val="000000"/>
              </a:solidFill>
              <a:latin typeface="Arial"/>
              <a:ea typeface="Arial"/>
              <a:cs typeface="Arial"/>
              <a:sym typeface="Arial"/>
            </a:endParaRPr>
          </a:p>
        </p:txBody>
      </p:sp>
      <p:sp>
        <p:nvSpPr>
          <p:cNvPr id="274" name="Google Shape;274;p61"/>
          <p:cNvSpPr txBox="1"/>
          <p:nvPr/>
        </p:nvSpPr>
        <p:spPr>
          <a:xfrm>
            <a:off x="2625960" y="335583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know</a:t>
            </a:r>
            <a:r>
              <a:rPr lang="en-US" sz="1400" b="0" i="0" u="none" strike="noStrike" cap="none">
                <a:solidFill>
                  <a:srgbClr val="000000"/>
                </a:solidFill>
                <a:latin typeface="Arial"/>
                <a:ea typeface="Arial"/>
                <a:cs typeface="Arial"/>
                <a:sym typeface="Arial"/>
              </a:rPr>
              <a:t> </a:t>
            </a:r>
            <a:r>
              <a:rPr lang="en-US" sz="1400" b="0" i="0" u="none" strike="noStrike" cap="none">
                <a:solidFill>
                  <a:srgbClr val="3F3F3F"/>
                </a:solidFill>
                <a:latin typeface="Arial"/>
                <a:ea typeface="Arial"/>
                <a:cs typeface="Arial"/>
                <a:sym typeface="Arial"/>
              </a:rPr>
              <a:t>where to distribute left over food after a party</a:t>
            </a:r>
            <a:endParaRPr sz="1400" b="0" i="0" u="none" strike="noStrike" cap="none">
              <a:solidFill>
                <a:srgbClr val="000000"/>
              </a:solidFill>
              <a:latin typeface="Arial"/>
              <a:ea typeface="Arial"/>
              <a:cs typeface="Arial"/>
              <a:sym typeface="Arial"/>
            </a:endParaRPr>
          </a:p>
        </p:txBody>
      </p:sp>
      <p:sp>
        <p:nvSpPr>
          <p:cNvPr id="275" name="Google Shape;275;p61"/>
          <p:cNvSpPr txBox="1"/>
          <p:nvPr/>
        </p:nvSpPr>
        <p:spPr>
          <a:xfrm>
            <a:off x="5801985" y="335583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check your pantry before you go to the market and buy new food</a:t>
            </a:r>
            <a:endParaRPr sz="1400" b="0" i="0" u="none" strike="noStrike" cap="none">
              <a:solidFill>
                <a:srgbClr val="000000"/>
              </a:solidFill>
              <a:latin typeface="Arial"/>
              <a:ea typeface="Arial"/>
              <a:cs typeface="Arial"/>
              <a:sym typeface="Arial"/>
            </a:endParaRPr>
          </a:p>
        </p:txBody>
      </p:sp>
      <p:sp>
        <p:nvSpPr>
          <p:cNvPr id="276" name="Google Shape;276;p61"/>
          <p:cNvSpPr txBox="1"/>
          <p:nvPr/>
        </p:nvSpPr>
        <p:spPr>
          <a:xfrm>
            <a:off x="8941086" y="335583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cook food with the weekly leftovers in the fridge</a:t>
            </a:r>
            <a:endParaRPr sz="1400" b="0" i="0" u="none" strike="noStrike" cap="none">
              <a:solidFill>
                <a:srgbClr val="000000"/>
              </a:solidFill>
              <a:latin typeface="Arial"/>
              <a:ea typeface="Arial"/>
              <a:cs typeface="Arial"/>
              <a:sym typeface="Arial"/>
            </a:endParaRPr>
          </a:p>
        </p:txBody>
      </p:sp>
      <p:sp>
        <p:nvSpPr>
          <p:cNvPr id="277" name="Google Shape;277;p61"/>
          <p:cNvSpPr txBox="1"/>
          <p:nvPr/>
        </p:nvSpPr>
        <p:spPr>
          <a:xfrm>
            <a:off x="2625960" y="5124563"/>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divide meat bought in portion before you put it in the fridge</a:t>
            </a:r>
            <a:endParaRPr sz="1400" b="0" i="0" u="none" strike="noStrike" cap="none">
              <a:solidFill>
                <a:srgbClr val="000000"/>
              </a:solidFill>
              <a:latin typeface="Arial"/>
              <a:ea typeface="Arial"/>
              <a:cs typeface="Arial"/>
              <a:sym typeface="Arial"/>
            </a:endParaRPr>
          </a:p>
        </p:txBody>
      </p:sp>
      <p:sp>
        <p:nvSpPr>
          <p:cNvPr id="278" name="Google Shape;278;p61"/>
          <p:cNvSpPr txBox="1"/>
          <p:nvPr/>
        </p:nvSpPr>
        <p:spPr>
          <a:xfrm>
            <a:off x="5801985" y="5115952"/>
            <a:ext cx="2955640" cy="73866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worry about the contribution to</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climate change caused by</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excessive meat consumption</a:t>
            </a:r>
            <a:endParaRPr sz="1400" b="0" i="0" u="none" strike="noStrike" cap="none">
              <a:solidFill>
                <a:srgbClr val="000000"/>
              </a:solidFill>
              <a:latin typeface="Arial"/>
              <a:ea typeface="Arial"/>
              <a:cs typeface="Arial"/>
              <a:sym typeface="Arial"/>
            </a:endParaRPr>
          </a:p>
        </p:txBody>
      </p:sp>
      <p:sp>
        <p:nvSpPr>
          <p:cNvPr id="279" name="Google Shape;279;p61"/>
          <p:cNvSpPr txBox="1"/>
          <p:nvPr/>
        </p:nvSpPr>
        <p:spPr>
          <a:xfrm>
            <a:off x="8978010" y="5140468"/>
            <a:ext cx="295564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You throw away milk or yoghurt which has expired</a:t>
            </a:r>
            <a:endParaRPr sz="1400" b="0" i="0" u="none" strike="noStrike" cap="none">
              <a:solidFill>
                <a:srgbClr val="000000"/>
              </a:solidFill>
              <a:latin typeface="Arial"/>
              <a:ea typeface="Arial"/>
              <a:cs typeface="Arial"/>
              <a:sym typeface="Arial"/>
            </a:endParaRPr>
          </a:p>
        </p:txBody>
      </p:sp>
      <p:cxnSp>
        <p:nvCxnSpPr>
          <p:cNvPr id="280" name="Google Shape;280;p61"/>
          <p:cNvCxnSpPr/>
          <p:nvPr/>
        </p:nvCxnSpPr>
        <p:spPr>
          <a:xfrm>
            <a:off x="3052689" y="2912012"/>
            <a:ext cx="1969477" cy="0"/>
          </a:xfrm>
          <a:prstGeom prst="straightConnector1">
            <a:avLst/>
          </a:prstGeom>
          <a:noFill/>
          <a:ln w="9525" cap="flat" cmpd="sng">
            <a:solidFill>
              <a:srgbClr val="757070"/>
            </a:solidFill>
            <a:prstDash val="solid"/>
            <a:round/>
            <a:headEnd type="none" w="sm" len="sm"/>
            <a:tailEnd type="none" w="sm" len="sm"/>
          </a:ln>
        </p:spPr>
      </p:cxnSp>
      <p:cxnSp>
        <p:nvCxnSpPr>
          <p:cNvPr id="281" name="Google Shape;281;p61"/>
          <p:cNvCxnSpPr/>
          <p:nvPr/>
        </p:nvCxnSpPr>
        <p:spPr>
          <a:xfrm>
            <a:off x="6384388" y="2909664"/>
            <a:ext cx="1969477" cy="0"/>
          </a:xfrm>
          <a:prstGeom prst="straightConnector1">
            <a:avLst/>
          </a:prstGeom>
          <a:noFill/>
          <a:ln w="9525" cap="flat" cmpd="sng">
            <a:solidFill>
              <a:srgbClr val="757070"/>
            </a:solidFill>
            <a:prstDash val="solid"/>
            <a:round/>
            <a:headEnd type="none" w="sm" len="sm"/>
            <a:tailEnd type="none" w="sm" len="sm"/>
          </a:ln>
        </p:spPr>
      </p:cxnSp>
      <p:cxnSp>
        <p:nvCxnSpPr>
          <p:cNvPr id="282" name="Google Shape;282;p61"/>
          <p:cNvCxnSpPr/>
          <p:nvPr/>
        </p:nvCxnSpPr>
        <p:spPr>
          <a:xfrm>
            <a:off x="9392535" y="2907316"/>
            <a:ext cx="1969477" cy="0"/>
          </a:xfrm>
          <a:prstGeom prst="straightConnector1">
            <a:avLst/>
          </a:prstGeom>
          <a:noFill/>
          <a:ln w="9525" cap="flat" cmpd="sng">
            <a:solidFill>
              <a:srgbClr val="757070"/>
            </a:solidFill>
            <a:prstDash val="solid"/>
            <a:round/>
            <a:headEnd type="none" w="sm" len="sm"/>
            <a:tailEnd type="none" w="sm" len="sm"/>
          </a:ln>
        </p:spPr>
      </p:cxnSp>
      <p:cxnSp>
        <p:nvCxnSpPr>
          <p:cNvPr id="286" name="Google Shape;286;p61"/>
          <p:cNvCxnSpPr/>
          <p:nvPr/>
        </p:nvCxnSpPr>
        <p:spPr>
          <a:xfrm>
            <a:off x="3108955" y="6442990"/>
            <a:ext cx="1969477" cy="0"/>
          </a:xfrm>
          <a:prstGeom prst="straightConnector1">
            <a:avLst/>
          </a:prstGeom>
          <a:noFill/>
          <a:ln w="9525" cap="flat" cmpd="sng">
            <a:solidFill>
              <a:srgbClr val="757070"/>
            </a:solidFill>
            <a:prstDash val="solid"/>
            <a:round/>
            <a:headEnd type="none" w="sm" len="sm"/>
            <a:tailEnd type="none" w="sm" len="sm"/>
          </a:ln>
        </p:spPr>
      </p:cxnSp>
      <p:cxnSp>
        <p:nvCxnSpPr>
          <p:cNvPr id="287" name="Google Shape;287;p61"/>
          <p:cNvCxnSpPr/>
          <p:nvPr/>
        </p:nvCxnSpPr>
        <p:spPr>
          <a:xfrm>
            <a:off x="6426589" y="6440642"/>
            <a:ext cx="1969477" cy="0"/>
          </a:xfrm>
          <a:prstGeom prst="straightConnector1">
            <a:avLst/>
          </a:prstGeom>
          <a:noFill/>
          <a:ln w="9525" cap="flat" cmpd="sng">
            <a:solidFill>
              <a:srgbClr val="757070"/>
            </a:solidFill>
            <a:prstDash val="solid"/>
            <a:round/>
            <a:headEnd type="none" w="sm" len="sm"/>
            <a:tailEnd type="none" w="sm" len="sm"/>
          </a:ln>
        </p:spPr>
      </p:cxnSp>
      <p:cxnSp>
        <p:nvCxnSpPr>
          <p:cNvPr id="288" name="Google Shape;288;p61"/>
          <p:cNvCxnSpPr/>
          <p:nvPr/>
        </p:nvCxnSpPr>
        <p:spPr>
          <a:xfrm>
            <a:off x="9462869" y="6438294"/>
            <a:ext cx="1969477" cy="0"/>
          </a:xfrm>
          <a:prstGeom prst="straightConnector1">
            <a:avLst/>
          </a:prstGeom>
          <a:noFill/>
          <a:ln w="9525" cap="flat" cmpd="sng">
            <a:solidFill>
              <a:srgbClr val="757070"/>
            </a:solidFill>
            <a:prstDash val="solid"/>
            <a:round/>
            <a:headEnd type="none" w="sm" len="sm"/>
            <a:tailEnd type="none" w="sm" len="sm"/>
          </a:ln>
        </p:spPr>
      </p:cxnSp>
      <p:sp>
        <p:nvSpPr>
          <p:cNvPr id="289" name="Google Shape;289;p61"/>
          <p:cNvSpPr txBox="1"/>
          <p:nvPr/>
        </p:nvSpPr>
        <p:spPr>
          <a:xfrm>
            <a:off x="310758" y="5666144"/>
            <a:ext cx="1763032"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3F3F3F"/>
                </a:solidFill>
                <a:latin typeface="Arial"/>
                <a:ea typeface="Arial"/>
                <a:cs typeface="Arial"/>
                <a:sym typeface="Arial"/>
              </a:rPr>
              <a:t>Credit: EU project: A2UFood</a:t>
            </a:r>
            <a:endParaRPr sz="1400" b="0" i="0" u="none" strike="noStrike" cap="none">
              <a:solidFill>
                <a:srgbClr val="000000"/>
              </a:solidFill>
              <a:latin typeface="Arial"/>
              <a:ea typeface="Arial"/>
              <a:cs typeface="Arial"/>
              <a:sym typeface="Arial"/>
            </a:endParaRPr>
          </a:p>
        </p:txBody>
      </p:sp>
      <p:sp>
        <p:nvSpPr>
          <p:cNvPr id="3" name="Text Placeholder 2">
            <a:extLst>
              <a:ext uri="{FF2B5EF4-FFF2-40B4-BE49-F238E27FC236}">
                <a16:creationId xmlns:a16="http://schemas.microsoft.com/office/drawing/2014/main" id="{582C7B72-606D-CB48-B129-F661D0DA3311}"/>
              </a:ext>
            </a:extLst>
          </p:cNvPr>
          <p:cNvSpPr>
            <a:spLocks noGrp="1"/>
          </p:cNvSpPr>
          <p:nvPr>
            <p:ph type="body" idx="1"/>
          </p:nvPr>
        </p:nvSpPr>
        <p:spPr/>
        <p:txBody>
          <a:bodyPr/>
          <a:lstStyle/>
          <a:p>
            <a:pPr algn="l"/>
            <a:r>
              <a:rPr lang="en-US" sz="4400" dirty="0">
                <a:solidFill>
                  <a:schemeClr val="tx1"/>
                </a:solidFill>
                <a:latin typeface="+mj-lt"/>
                <a:ea typeface="+mj-ea"/>
                <a:cs typeface="+mj-cs"/>
              </a:rPr>
              <a:t>An interesting, playful activity on FWM</a:t>
            </a:r>
          </a:p>
        </p:txBody>
      </p:sp>
    </p:spTree>
    <p:extLst>
      <p:ext uri="{BB962C8B-B14F-4D97-AF65-F5344CB8AC3E}">
        <p14:creationId xmlns:p14="http://schemas.microsoft.com/office/powerpoint/2010/main" val="3759577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31081-9584-2D69-D37D-03B2149EA843}"/>
              </a:ext>
            </a:extLst>
          </p:cNvPr>
          <p:cNvSpPr>
            <a:spLocks noGrp="1"/>
          </p:cNvSpPr>
          <p:nvPr>
            <p:ph type="title"/>
          </p:nvPr>
        </p:nvSpPr>
        <p:spPr/>
        <p:txBody>
          <a:bodyPr>
            <a:normAutofit/>
          </a:bodyPr>
          <a:lstStyle/>
          <a:p>
            <a:r>
              <a:rPr lang="en-US" dirty="0"/>
              <a:t>Why does Food Waste even exist?</a:t>
            </a:r>
            <a:endParaRPr lang="en-GB" dirty="0"/>
          </a:p>
        </p:txBody>
      </p:sp>
      <p:sp>
        <p:nvSpPr>
          <p:cNvPr id="3" name="Content Placeholder 2">
            <a:extLst>
              <a:ext uri="{FF2B5EF4-FFF2-40B4-BE49-F238E27FC236}">
                <a16:creationId xmlns:a16="http://schemas.microsoft.com/office/drawing/2014/main" id="{8341E954-8C9B-3246-A61F-80AE6153CF9F}"/>
              </a:ext>
            </a:extLst>
          </p:cNvPr>
          <p:cNvSpPr>
            <a:spLocks noGrp="1"/>
          </p:cNvSpPr>
          <p:nvPr>
            <p:ph idx="1"/>
          </p:nvPr>
        </p:nvSpPr>
        <p:spPr/>
        <p:txBody>
          <a:bodyPr>
            <a:normAutofit/>
          </a:bodyPr>
          <a:lstStyle/>
          <a:p>
            <a:r>
              <a:rPr lang="en-US" dirty="0"/>
              <a:t>We might think that technology and society today would drive producers, distributors, retail chains and consumers on a responsible cooperation and management of raw materials. The truth is far from it. There are several responsible factors for raw materials to end up as food waste.</a:t>
            </a:r>
          </a:p>
          <a:p>
            <a:endParaRPr lang="en-US" dirty="0"/>
          </a:p>
          <a:p>
            <a:r>
              <a:rPr lang="en-US" dirty="0"/>
              <a:t>Consider the following and write down your thoughts before we continue. Which factors do you think are responsible for the existence of food waste?</a:t>
            </a:r>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2353773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9" name="Google Shape;109;p57"/>
          <p:cNvSpPr/>
          <p:nvPr/>
        </p:nvSpPr>
        <p:spPr>
          <a:xfrm>
            <a:off x="4270892" y="2447110"/>
            <a:ext cx="3931754" cy="4406293"/>
          </a:xfrm>
          <a:custGeom>
            <a:avLst/>
            <a:gdLst/>
            <a:ahLst/>
            <a:cxnLst/>
            <a:rect l="l" t="t" r="r" b="b"/>
            <a:pathLst>
              <a:path w="10000" h="10686" extrusionOk="0">
                <a:moveTo>
                  <a:pt x="4738" y="0"/>
                </a:moveTo>
                <a:cubicBezTo>
                  <a:pt x="4732" y="16"/>
                  <a:pt x="4727" y="32"/>
                  <a:pt x="4721" y="48"/>
                </a:cubicBezTo>
                <a:cubicBezTo>
                  <a:pt x="4718" y="59"/>
                  <a:pt x="4716" y="69"/>
                  <a:pt x="4713" y="80"/>
                </a:cubicBezTo>
                <a:lnTo>
                  <a:pt x="4704" y="101"/>
                </a:lnTo>
                <a:lnTo>
                  <a:pt x="4704" y="113"/>
                </a:lnTo>
                <a:lnTo>
                  <a:pt x="4713" y="119"/>
                </a:lnTo>
                <a:lnTo>
                  <a:pt x="4713" y="125"/>
                </a:lnTo>
                <a:lnTo>
                  <a:pt x="4721" y="125"/>
                </a:lnTo>
                <a:lnTo>
                  <a:pt x="4721" y="125"/>
                </a:lnTo>
                <a:lnTo>
                  <a:pt x="4721" y="134"/>
                </a:lnTo>
                <a:cubicBezTo>
                  <a:pt x="4718" y="140"/>
                  <a:pt x="4716" y="146"/>
                  <a:pt x="4713" y="152"/>
                </a:cubicBezTo>
                <a:lnTo>
                  <a:pt x="4704" y="179"/>
                </a:lnTo>
                <a:lnTo>
                  <a:pt x="4692" y="221"/>
                </a:lnTo>
                <a:cubicBezTo>
                  <a:pt x="4684" y="241"/>
                  <a:pt x="4675" y="260"/>
                  <a:pt x="4667" y="280"/>
                </a:cubicBezTo>
                <a:cubicBezTo>
                  <a:pt x="4654" y="308"/>
                  <a:pt x="4642" y="336"/>
                  <a:pt x="4629" y="364"/>
                </a:cubicBezTo>
                <a:cubicBezTo>
                  <a:pt x="4617" y="398"/>
                  <a:pt x="4604" y="431"/>
                  <a:pt x="4592" y="465"/>
                </a:cubicBezTo>
                <a:cubicBezTo>
                  <a:pt x="4572" y="509"/>
                  <a:pt x="4553" y="552"/>
                  <a:pt x="4533" y="596"/>
                </a:cubicBezTo>
                <a:cubicBezTo>
                  <a:pt x="4510" y="649"/>
                  <a:pt x="4486" y="701"/>
                  <a:pt x="4463" y="754"/>
                </a:cubicBezTo>
                <a:cubicBezTo>
                  <a:pt x="4435" y="836"/>
                  <a:pt x="4407" y="919"/>
                  <a:pt x="4379" y="1001"/>
                </a:cubicBezTo>
                <a:cubicBezTo>
                  <a:pt x="4360" y="1089"/>
                  <a:pt x="4340" y="1178"/>
                  <a:pt x="4321" y="1266"/>
                </a:cubicBezTo>
                <a:cubicBezTo>
                  <a:pt x="4306" y="1357"/>
                  <a:pt x="4290" y="1447"/>
                  <a:pt x="4275" y="1538"/>
                </a:cubicBezTo>
                <a:cubicBezTo>
                  <a:pt x="4254" y="1634"/>
                  <a:pt x="4234" y="1731"/>
                  <a:pt x="4213" y="1827"/>
                </a:cubicBezTo>
                <a:cubicBezTo>
                  <a:pt x="4210" y="1848"/>
                  <a:pt x="4207" y="1868"/>
                  <a:pt x="4204" y="1889"/>
                </a:cubicBezTo>
                <a:lnTo>
                  <a:pt x="4192" y="1982"/>
                </a:lnTo>
                <a:cubicBezTo>
                  <a:pt x="4189" y="2015"/>
                  <a:pt x="4186" y="2047"/>
                  <a:pt x="4183" y="2080"/>
                </a:cubicBezTo>
                <a:cubicBezTo>
                  <a:pt x="4180" y="2116"/>
                  <a:pt x="4178" y="2151"/>
                  <a:pt x="4175" y="2187"/>
                </a:cubicBezTo>
                <a:lnTo>
                  <a:pt x="4175" y="2297"/>
                </a:lnTo>
                <a:cubicBezTo>
                  <a:pt x="4181" y="2330"/>
                  <a:pt x="4186" y="2363"/>
                  <a:pt x="4192" y="2396"/>
                </a:cubicBezTo>
                <a:cubicBezTo>
                  <a:pt x="4199" y="2425"/>
                  <a:pt x="4206" y="2453"/>
                  <a:pt x="4213" y="2482"/>
                </a:cubicBezTo>
                <a:cubicBezTo>
                  <a:pt x="4225" y="2502"/>
                  <a:pt x="4238" y="2522"/>
                  <a:pt x="4250" y="2542"/>
                </a:cubicBezTo>
                <a:lnTo>
                  <a:pt x="4450" y="2530"/>
                </a:lnTo>
                <a:lnTo>
                  <a:pt x="4646" y="2482"/>
                </a:lnTo>
                <a:lnTo>
                  <a:pt x="4833" y="2405"/>
                </a:lnTo>
                <a:lnTo>
                  <a:pt x="5025" y="2297"/>
                </a:lnTo>
                <a:lnTo>
                  <a:pt x="5200" y="2172"/>
                </a:lnTo>
                <a:lnTo>
                  <a:pt x="5371" y="2020"/>
                </a:lnTo>
                <a:lnTo>
                  <a:pt x="5533" y="1859"/>
                </a:lnTo>
                <a:lnTo>
                  <a:pt x="5683" y="1690"/>
                </a:lnTo>
                <a:lnTo>
                  <a:pt x="5829" y="1511"/>
                </a:lnTo>
                <a:lnTo>
                  <a:pt x="5954" y="1326"/>
                </a:lnTo>
                <a:lnTo>
                  <a:pt x="6071" y="1147"/>
                </a:lnTo>
                <a:cubicBezTo>
                  <a:pt x="6103" y="1089"/>
                  <a:pt x="6135" y="1032"/>
                  <a:pt x="6167" y="974"/>
                </a:cubicBezTo>
                <a:lnTo>
                  <a:pt x="6213" y="974"/>
                </a:lnTo>
                <a:lnTo>
                  <a:pt x="6213" y="992"/>
                </a:lnTo>
                <a:cubicBezTo>
                  <a:pt x="6188" y="1050"/>
                  <a:pt x="6163" y="1107"/>
                  <a:pt x="6138" y="1165"/>
                </a:cubicBezTo>
                <a:cubicBezTo>
                  <a:pt x="6110" y="1225"/>
                  <a:pt x="6082" y="1284"/>
                  <a:pt x="6054" y="1344"/>
                </a:cubicBezTo>
                <a:cubicBezTo>
                  <a:pt x="6024" y="1402"/>
                  <a:pt x="5993" y="1459"/>
                  <a:pt x="5963" y="1517"/>
                </a:cubicBezTo>
                <a:lnTo>
                  <a:pt x="5871" y="1684"/>
                </a:lnTo>
                <a:cubicBezTo>
                  <a:pt x="5839" y="1738"/>
                  <a:pt x="5807" y="1793"/>
                  <a:pt x="5775" y="1847"/>
                </a:cubicBezTo>
                <a:lnTo>
                  <a:pt x="5667" y="1999"/>
                </a:lnTo>
                <a:lnTo>
                  <a:pt x="5554" y="2145"/>
                </a:lnTo>
                <a:lnTo>
                  <a:pt x="5417" y="2279"/>
                </a:lnTo>
                <a:lnTo>
                  <a:pt x="5275" y="2411"/>
                </a:lnTo>
                <a:lnTo>
                  <a:pt x="5108" y="2518"/>
                </a:lnTo>
                <a:lnTo>
                  <a:pt x="4917" y="2616"/>
                </a:lnTo>
                <a:lnTo>
                  <a:pt x="4704" y="2703"/>
                </a:lnTo>
                <a:lnTo>
                  <a:pt x="4479" y="2768"/>
                </a:lnTo>
                <a:lnTo>
                  <a:pt x="4213" y="2813"/>
                </a:lnTo>
                <a:cubicBezTo>
                  <a:pt x="4216" y="2917"/>
                  <a:pt x="4218" y="3022"/>
                  <a:pt x="4221" y="3126"/>
                </a:cubicBezTo>
                <a:cubicBezTo>
                  <a:pt x="4233" y="3225"/>
                  <a:pt x="4246" y="3325"/>
                  <a:pt x="4258" y="3424"/>
                </a:cubicBezTo>
                <a:cubicBezTo>
                  <a:pt x="4279" y="3518"/>
                  <a:pt x="4300" y="3613"/>
                  <a:pt x="4321" y="3707"/>
                </a:cubicBezTo>
                <a:cubicBezTo>
                  <a:pt x="4349" y="3796"/>
                  <a:pt x="4376" y="3886"/>
                  <a:pt x="4404" y="3975"/>
                </a:cubicBezTo>
                <a:cubicBezTo>
                  <a:pt x="4439" y="4060"/>
                  <a:pt x="4473" y="4146"/>
                  <a:pt x="4508" y="4231"/>
                </a:cubicBezTo>
                <a:cubicBezTo>
                  <a:pt x="4546" y="4313"/>
                  <a:pt x="4583" y="4394"/>
                  <a:pt x="4621" y="4476"/>
                </a:cubicBezTo>
                <a:lnTo>
                  <a:pt x="4750" y="4708"/>
                </a:lnTo>
                <a:lnTo>
                  <a:pt x="4879" y="4934"/>
                </a:lnTo>
                <a:cubicBezTo>
                  <a:pt x="4892" y="4952"/>
                  <a:pt x="4904" y="4970"/>
                  <a:pt x="4917" y="4988"/>
                </a:cubicBezTo>
                <a:lnTo>
                  <a:pt x="4950" y="5054"/>
                </a:lnTo>
                <a:cubicBezTo>
                  <a:pt x="4965" y="5078"/>
                  <a:pt x="4981" y="5101"/>
                  <a:pt x="4996" y="5125"/>
                </a:cubicBezTo>
                <a:lnTo>
                  <a:pt x="5038" y="5200"/>
                </a:lnTo>
                <a:cubicBezTo>
                  <a:pt x="5056" y="5224"/>
                  <a:pt x="5074" y="5247"/>
                  <a:pt x="5092" y="5271"/>
                </a:cubicBezTo>
                <a:cubicBezTo>
                  <a:pt x="5113" y="5291"/>
                  <a:pt x="5133" y="5311"/>
                  <a:pt x="5154" y="5331"/>
                </a:cubicBezTo>
                <a:cubicBezTo>
                  <a:pt x="5179" y="5349"/>
                  <a:pt x="5204" y="5366"/>
                  <a:pt x="5229" y="5384"/>
                </a:cubicBezTo>
                <a:lnTo>
                  <a:pt x="5313" y="5423"/>
                </a:lnTo>
                <a:lnTo>
                  <a:pt x="5413" y="5438"/>
                </a:lnTo>
                <a:lnTo>
                  <a:pt x="5517" y="5435"/>
                </a:lnTo>
                <a:lnTo>
                  <a:pt x="5704" y="5390"/>
                </a:lnTo>
                <a:lnTo>
                  <a:pt x="5871" y="5316"/>
                </a:lnTo>
                <a:lnTo>
                  <a:pt x="6033" y="5223"/>
                </a:lnTo>
                <a:lnTo>
                  <a:pt x="6167" y="5113"/>
                </a:lnTo>
                <a:lnTo>
                  <a:pt x="6296" y="4994"/>
                </a:lnTo>
                <a:cubicBezTo>
                  <a:pt x="6336" y="4952"/>
                  <a:pt x="6377" y="4911"/>
                  <a:pt x="6417" y="4869"/>
                </a:cubicBezTo>
                <a:lnTo>
                  <a:pt x="6525" y="4750"/>
                </a:lnTo>
                <a:cubicBezTo>
                  <a:pt x="6556" y="4712"/>
                  <a:pt x="6586" y="4674"/>
                  <a:pt x="6617" y="4636"/>
                </a:cubicBezTo>
                <a:lnTo>
                  <a:pt x="6821" y="4377"/>
                </a:lnTo>
                <a:lnTo>
                  <a:pt x="7017" y="4085"/>
                </a:lnTo>
                <a:lnTo>
                  <a:pt x="7213" y="3766"/>
                </a:lnTo>
                <a:lnTo>
                  <a:pt x="7396" y="3418"/>
                </a:lnTo>
                <a:cubicBezTo>
                  <a:pt x="7452" y="3296"/>
                  <a:pt x="7507" y="3173"/>
                  <a:pt x="7563" y="3051"/>
                </a:cubicBezTo>
                <a:lnTo>
                  <a:pt x="7713" y="2661"/>
                </a:lnTo>
                <a:cubicBezTo>
                  <a:pt x="7759" y="2525"/>
                  <a:pt x="7804" y="2389"/>
                  <a:pt x="7850" y="2253"/>
                </a:cubicBezTo>
                <a:cubicBezTo>
                  <a:pt x="7883" y="2112"/>
                  <a:pt x="7917" y="1971"/>
                  <a:pt x="7950" y="1830"/>
                </a:cubicBezTo>
                <a:cubicBezTo>
                  <a:pt x="7975" y="1686"/>
                  <a:pt x="8000" y="1541"/>
                  <a:pt x="8025" y="1397"/>
                </a:cubicBezTo>
                <a:cubicBezTo>
                  <a:pt x="8040" y="1249"/>
                  <a:pt x="8056" y="1102"/>
                  <a:pt x="8071" y="954"/>
                </a:cubicBezTo>
                <a:cubicBezTo>
                  <a:pt x="8083" y="961"/>
                  <a:pt x="8096" y="967"/>
                  <a:pt x="8108" y="974"/>
                </a:cubicBezTo>
                <a:lnTo>
                  <a:pt x="8138" y="1025"/>
                </a:lnTo>
                <a:cubicBezTo>
                  <a:pt x="8146" y="1050"/>
                  <a:pt x="8155" y="1075"/>
                  <a:pt x="8163" y="1100"/>
                </a:cubicBezTo>
                <a:cubicBezTo>
                  <a:pt x="8167" y="1133"/>
                  <a:pt x="8171" y="1165"/>
                  <a:pt x="8175" y="1198"/>
                </a:cubicBezTo>
                <a:cubicBezTo>
                  <a:pt x="8178" y="1236"/>
                  <a:pt x="8180" y="1273"/>
                  <a:pt x="8183" y="1311"/>
                </a:cubicBezTo>
                <a:lnTo>
                  <a:pt x="8183" y="1442"/>
                </a:lnTo>
                <a:lnTo>
                  <a:pt x="8183" y="1582"/>
                </a:lnTo>
                <a:cubicBezTo>
                  <a:pt x="8180" y="1633"/>
                  <a:pt x="8178" y="1683"/>
                  <a:pt x="8175" y="1734"/>
                </a:cubicBezTo>
                <a:cubicBezTo>
                  <a:pt x="8171" y="1786"/>
                  <a:pt x="8167" y="1837"/>
                  <a:pt x="8163" y="1889"/>
                </a:cubicBezTo>
                <a:cubicBezTo>
                  <a:pt x="8157" y="1942"/>
                  <a:pt x="8152" y="1994"/>
                  <a:pt x="8146" y="2047"/>
                </a:cubicBezTo>
                <a:cubicBezTo>
                  <a:pt x="8138" y="2100"/>
                  <a:pt x="8129" y="2152"/>
                  <a:pt x="8121" y="2205"/>
                </a:cubicBezTo>
                <a:cubicBezTo>
                  <a:pt x="8117" y="2256"/>
                  <a:pt x="8112" y="2306"/>
                  <a:pt x="8108" y="2357"/>
                </a:cubicBezTo>
                <a:cubicBezTo>
                  <a:pt x="8100" y="2404"/>
                  <a:pt x="8091" y="2450"/>
                  <a:pt x="8083" y="2497"/>
                </a:cubicBezTo>
                <a:cubicBezTo>
                  <a:pt x="8076" y="2541"/>
                  <a:pt x="8070" y="2584"/>
                  <a:pt x="8063" y="2628"/>
                </a:cubicBezTo>
                <a:cubicBezTo>
                  <a:pt x="8055" y="2666"/>
                  <a:pt x="8046" y="2703"/>
                  <a:pt x="8038" y="2741"/>
                </a:cubicBezTo>
                <a:lnTo>
                  <a:pt x="8017" y="2834"/>
                </a:lnTo>
                <a:cubicBezTo>
                  <a:pt x="8011" y="2859"/>
                  <a:pt x="8006" y="2883"/>
                  <a:pt x="8000" y="2908"/>
                </a:cubicBezTo>
                <a:lnTo>
                  <a:pt x="7700" y="3754"/>
                </a:lnTo>
                <a:lnTo>
                  <a:pt x="7942" y="3737"/>
                </a:lnTo>
                <a:lnTo>
                  <a:pt x="8167" y="3695"/>
                </a:lnTo>
                <a:lnTo>
                  <a:pt x="8379" y="3635"/>
                </a:lnTo>
                <a:lnTo>
                  <a:pt x="8583" y="3558"/>
                </a:lnTo>
                <a:lnTo>
                  <a:pt x="8767" y="3471"/>
                </a:lnTo>
                <a:lnTo>
                  <a:pt x="8933" y="3376"/>
                </a:lnTo>
                <a:lnTo>
                  <a:pt x="9092" y="3278"/>
                </a:lnTo>
                <a:lnTo>
                  <a:pt x="9238" y="3185"/>
                </a:lnTo>
                <a:lnTo>
                  <a:pt x="9250" y="3230"/>
                </a:lnTo>
                <a:cubicBezTo>
                  <a:pt x="9206" y="3279"/>
                  <a:pt x="9161" y="3327"/>
                  <a:pt x="9117" y="3376"/>
                </a:cubicBezTo>
                <a:cubicBezTo>
                  <a:pt x="9063" y="3423"/>
                  <a:pt x="9008" y="3469"/>
                  <a:pt x="8954" y="3516"/>
                </a:cubicBezTo>
                <a:lnTo>
                  <a:pt x="8758" y="3641"/>
                </a:lnTo>
                <a:lnTo>
                  <a:pt x="8538" y="3754"/>
                </a:lnTo>
                <a:lnTo>
                  <a:pt x="8304" y="3856"/>
                </a:lnTo>
                <a:lnTo>
                  <a:pt x="8054" y="3945"/>
                </a:lnTo>
                <a:lnTo>
                  <a:pt x="7796" y="4014"/>
                </a:lnTo>
                <a:lnTo>
                  <a:pt x="7533" y="4064"/>
                </a:lnTo>
                <a:lnTo>
                  <a:pt x="7479" y="4184"/>
                </a:lnTo>
                <a:cubicBezTo>
                  <a:pt x="7454" y="4231"/>
                  <a:pt x="7429" y="4277"/>
                  <a:pt x="7404" y="4324"/>
                </a:cubicBezTo>
                <a:lnTo>
                  <a:pt x="7321" y="4470"/>
                </a:lnTo>
                <a:lnTo>
                  <a:pt x="7213" y="4628"/>
                </a:lnTo>
                <a:cubicBezTo>
                  <a:pt x="7175" y="4683"/>
                  <a:pt x="7138" y="4739"/>
                  <a:pt x="7100" y="4794"/>
                </a:cubicBezTo>
                <a:cubicBezTo>
                  <a:pt x="7060" y="4849"/>
                  <a:pt x="7019" y="4903"/>
                  <a:pt x="6979" y="4958"/>
                </a:cubicBezTo>
                <a:lnTo>
                  <a:pt x="6850" y="5113"/>
                </a:lnTo>
                <a:lnTo>
                  <a:pt x="6721" y="5265"/>
                </a:lnTo>
                <a:cubicBezTo>
                  <a:pt x="6681" y="5312"/>
                  <a:pt x="6640" y="5358"/>
                  <a:pt x="6600" y="5405"/>
                </a:cubicBezTo>
                <a:lnTo>
                  <a:pt x="6471" y="5530"/>
                </a:lnTo>
                <a:lnTo>
                  <a:pt x="6358" y="5641"/>
                </a:lnTo>
                <a:lnTo>
                  <a:pt x="6250" y="5721"/>
                </a:lnTo>
                <a:cubicBezTo>
                  <a:pt x="6256" y="5741"/>
                  <a:pt x="6261" y="5761"/>
                  <a:pt x="6267" y="5781"/>
                </a:cubicBezTo>
                <a:cubicBezTo>
                  <a:pt x="6277" y="5785"/>
                  <a:pt x="6286" y="5789"/>
                  <a:pt x="6296" y="5793"/>
                </a:cubicBezTo>
                <a:lnTo>
                  <a:pt x="6479" y="5754"/>
                </a:lnTo>
                <a:lnTo>
                  <a:pt x="6663" y="5736"/>
                </a:lnTo>
                <a:lnTo>
                  <a:pt x="6858" y="5736"/>
                </a:lnTo>
                <a:lnTo>
                  <a:pt x="7046" y="5742"/>
                </a:lnTo>
                <a:lnTo>
                  <a:pt x="7246" y="5748"/>
                </a:lnTo>
                <a:lnTo>
                  <a:pt x="7425" y="5748"/>
                </a:lnTo>
                <a:lnTo>
                  <a:pt x="7600" y="5733"/>
                </a:lnTo>
                <a:lnTo>
                  <a:pt x="7950" y="5673"/>
                </a:lnTo>
                <a:lnTo>
                  <a:pt x="8275" y="5596"/>
                </a:lnTo>
                <a:lnTo>
                  <a:pt x="8579" y="5504"/>
                </a:lnTo>
                <a:lnTo>
                  <a:pt x="8858" y="5390"/>
                </a:lnTo>
                <a:lnTo>
                  <a:pt x="9117" y="5265"/>
                </a:lnTo>
                <a:lnTo>
                  <a:pt x="9350" y="5119"/>
                </a:lnTo>
                <a:lnTo>
                  <a:pt x="9563" y="4967"/>
                </a:lnTo>
                <a:lnTo>
                  <a:pt x="9758" y="4794"/>
                </a:lnTo>
                <a:lnTo>
                  <a:pt x="9933" y="4610"/>
                </a:lnTo>
                <a:cubicBezTo>
                  <a:pt x="9955" y="4623"/>
                  <a:pt x="9978" y="4635"/>
                  <a:pt x="10000" y="4648"/>
                </a:cubicBezTo>
                <a:lnTo>
                  <a:pt x="10000" y="4660"/>
                </a:lnTo>
                <a:cubicBezTo>
                  <a:pt x="9968" y="4716"/>
                  <a:pt x="9936" y="4771"/>
                  <a:pt x="9904" y="4827"/>
                </a:cubicBezTo>
                <a:lnTo>
                  <a:pt x="9767" y="5000"/>
                </a:lnTo>
                <a:lnTo>
                  <a:pt x="9600" y="5173"/>
                </a:lnTo>
                <a:lnTo>
                  <a:pt x="9404" y="5343"/>
                </a:lnTo>
                <a:lnTo>
                  <a:pt x="9183" y="5504"/>
                </a:lnTo>
                <a:lnTo>
                  <a:pt x="8950" y="5662"/>
                </a:lnTo>
                <a:lnTo>
                  <a:pt x="8704" y="5802"/>
                </a:lnTo>
                <a:lnTo>
                  <a:pt x="8463" y="5927"/>
                </a:lnTo>
                <a:lnTo>
                  <a:pt x="8229" y="6025"/>
                </a:lnTo>
                <a:lnTo>
                  <a:pt x="8000" y="6105"/>
                </a:lnTo>
                <a:lnTo>
                  <a:pt x="7879" y="6132"/>
                </a:lnTo>
                <a:lnTo>
                  <a:pt x="7729" y="6153"/>
                </a:lnTo>
                <a:lnTo>
                  <a:pt x="7563" y="6177"/>
                </a:lnTo>
                <a:lnTo>
                  <a:pt x="7388" y="6198"/>
                </a:lnTo>
                <a:lnTo>
                  <a:pt x="7204" y="6219"/>
                </a:lnTo>
                <a:lnTo>
                  <a:pt x="7017" y="6240"/>
                </a:lnTo>
                <a:lnTo>
                  <a:pt x="6842" y="6263"/>
                </a:lnTo>
                <a:lnTo>
                  <a:pt x="6675" y="6290"/>
                </a:lnTo>
                <a:lnTo>
                  <a:pt x="6517" y="6329"/>
                </a:lnTo>
                <a:lnTo>
                  <a:pt x="6388" y="6365"/>
                </a:lnTo>
                <a:cubicBezTo>
                  <a:pt x="6355" y="6382"/>
                  <a:pt x="6321" y="6398"/>
                  <a:pt x="6288" y="6415"/>
                </a:cubicBezTo>
                <a:lnTo>
                  <a:pt x="6213" y="6475"/>
                </a:lnTo>
                <a:cubicBezTo>
                  <a:pt x="6173" y="6533"/>
                  <a:pt x="6132" y="6590"/>
                  <a:pt x="6092" y="6648"/>
                </a:cubicBezTo>
                <a:cubicBezTo>
                  <a:pt x="6064" y="6711"/>
                  <a:pt x="6036" y="6773"/>
                  <a:pt x="6008" y="6836"/>
                </a:cubicBezTo>
                <a:cubicBezTo>
                  <a:pt x="5986" y="6901"/>
                  <a:pt x="5964" y="6967"/>
                  <a:pt x="5942" y="7032"/>
                </a:cubicBezTo>
                <a:cubicBezTo>
                  <a:pt x="5929" y="7099"/>
                  <a:pt x="5917" y="7165"/>
                  <a:pt x="5904" y="7232"/>
                </a:cubicBezTo>
                <a:cubicBezTo>
                  <a:pt x="5899" y="7302"/>
                  <a:pt x="5893" y="7373"/>
                  <a:pt x="5888" y="7443"/>
                </a:cubicBezTo>
                <a:cubicBezTo>
                  <a:pt x="5885" y="7514"/>
                  <a:pt x="5882" y="7584"/>
                  <a:pt x="5879" y="7655"/>
                </a:cubicBezTo>
                <a:cubicBezTo>
                  <a:pt x="5882" y="7726"/>
                  <a:pt x="5885" y="7796"/>
                  <a:pt x="5888" y="7867"/>
                </a:cubicBezTo>
                <a:cubicBezTo>
                  <a:pt x="5893" y="7939"/>
                  <a:pt x="5899" y="8012"/>
                  <a:pt x="5904" y="8084"/>
                </a:cubicBezTo>
                <a:cubicBezTo>
                  <a:pt x="5911" y="8156"/>
                  <a:pt x="5918" y="8227"/>
                  <a:pt x="5925" y="8299"/>
                </a:cubicBezTo>
                <a:cubicBezTo>
                  <a:pt x="5933" y="8369"/>
                  <a:pt x="5942" y="8440"/>
                  <a:pt x="5950" y="8510"/>
                </a:cubicBezTo>
                <a:cubicBezTo>
                  <a:pt x="5951" y="8613"/>
                  <a:pt x="5953" y="8717"/>
                  <a:pt x="5954" y="8820"/>
                </a:cubicBezTo>
                <a:cubicBezTo>
                  <a:pt x="5947" y="8923"/>
                  <a:pt x="5940" y="9027"/>
                  <a:pt x="5933" y="9130"/>
                </a:cubicBezTo>
                <a:cubicBezTo>
                  <a:pt x="5921" y="9229"/>
                  <a:pt x="5908" y="9329"/>
                  <a:pt x="5896" y="9428"/>
                </a:cubicBezTo>
                <a:cubicBezTo>
                  <a:pt x="5881" y="9525"/>
                  <a:pt x="5865" y="9623"/>
                  <a:pt x="5850" y="9720"/>
                </a:cubicBezTo>
                <a:cubicBezTo>
                  <a:pt x="5819" y="10051"/>
                  <a:pt x="5825" y="10355"/>
                  <a:pt x="5794" y="10686"/>
                </a:cubicBezTo>
                <a:lnTo>
                  <a:pt x="4117" y="10686"/>
                </a:lnTo>
                <a:lnTo>
                  <a:pt x="4309" y="10293"/>
                </a:lnTo>
                <a:lnTo>
                  <a:pt x="4546" y="9848"/>
                </a:lnTo>
                <a:cubicBezTo>
                  <a:pt x="4574" y="9794"/>
                  <a:pt x="4601" y="9741"/>
                  <a:pt x="4629" y="9687"/>
                </a:cubicBezTo>
                <a:cubicBezTo>
                  <a:pt x="4653" y="9627"/>
                  <a:pt x="4676" y="9568"/>
                  <a:pt x="4700" y="9508"/>
                </a:cubicBezTo>
                <a:cubicBezTo>
                  <a:pt x="4722" y="9442"/>
                  <a:pt x="4745" y="9375"/>
                  <a:pt x="4767" y="9309"/>
                </a:cubicBezTo>
                <a:cubicBezTo>
                  <a:pt x="4788" y="9238"/>
                  <a:pt x="4808" y="9168"/>
                  <a:pt x="4829" y="9097"/>
                </a:cubicBezTo>
                <a:cubicBezTo>
                  <a:pt x="4846" y="9021"/>
                  <a:pt x="4862" y="8944"/>
                  <a:pt x="4879" y="8868"/>
                </a:cubicBezTo>
                <a:cubicBezTo>
                  <a:pt x="4892" y="8790"/>
                  <a:pt x="4904" y="8713"/>
                  <a:pt x="4917" y="8635"/>
                </a:cubicBezTo>
                <a:cubicBezTo>
                  <a:pt x="4929" y="8554"/>
                  <a:pt x="4942" y="8472"/>
                  <a:pt x="4954" y="8391"/>
                </a:cubicBezTo>
                <a:cubicBezTo>
                  <a:pt x="4962" y="8309"/>
                  <a:pt x="4971" y="8226"/>
                  <a:pt x="4979" y="8144"/>
                </a:cubicBezTo>
                <a:cubicBezTo>
                  <a:pt x="4986" y="8058"/>
                  <a:pt x="4993" y="7973"/>
                  <a:pt x="5000" y="7887"/>
                </a:cubicBezTo>
                <a:lnTo>
                  <a:pt x="5000" y="7634"/>
                </a:lnTo>
                <a:lnTo>
                  <a:pt x="5000" y="7384"/>
                </a:lnTo>
                <a:cubicBezTo>
                  <a:pt x="4993" y="7300"/>
                  <a:pt x="4986" y="7217"/>
                  <a:pt x="4979" y="7133"/>
                </a:cubicBezTo>
                <a:cubicBezTo>
                  <a:pt x="4969" y="7053"/>
                  <a:pt x="4960" y="6972"/>
                  <a:pt x="4950" y="6892"/>
                </a:cubicBezTo>
                <a:cubicBezTo>
                  <a:pt x="4938" y="6814"/>
                  <a:pt x="4925" y="6735"/>
                  <a:pt x="4913" y="6657"/>
                </a:cubicBezTo>
                <a:cubicBezTo>
                  <a:pt x="4895" y="6581"/>
                  <a:pt x="4876" y="6506"/>
                  <a:pt x="4858" y="6430"/>
                </a:cubicBezTo>
                <a:cubicBezTo>
                  <a:pt x="4833" y="6360"/>
                  <a:pt x="4808" y="6289"/>
                  <a:pt x="4783" y="6219"/>
                </a:cubicBezTo>
                <a:cubicBezTo>
                  <a:pt x="4755" y="6152"/>
                  <a:pt x="4728" y="6086"/>
                  <a:pt x="4700" y="6019"/>
                </a:cubicBezTo>
                <a:cubicBezTo>
                  <a:pt x="4667" y="5959"/>
                  <a:pt x="4633" y="5900"/>
                  <a:pt x="4600" y="5840"/>
                </a:cubicBezTo>
                <a:cubicBezTo>
                  <a:pt x="4563" y="5787"/>
                  <a:pt x="4525" y="5735"/>
                  <a:pt x="4488" y="5682"/>
                </a:cubicBezTo>
                <a:cubicBezTo>
                  <a:pt x="4445" y="5635"/>
                  <a:pt x="4401" y="5589"/>
                  <a:pt x="4358" y="5542"/>
                </a:cubicBezTo>
                <a:cubicBezTo>
                  <a:pt x="4310" y="5504"/>
                  <a:pt x="4261" y="5467"/>
                  <a:pt x="4213" y="5429"/>
                </a:cubicBezTo>
                <a:lnTo>
                  <a:pt x="4046" y="5343"/>
                </a:lnTo>
                <a:lnTo>
                  <a:pt x="3904" y="5292"/>
                </a:lnTo>
                <a:lnTo>
                  <a:pt x="3746" y="5271"/>
                </a:lnTo>
                <a:lnTo>
                  <a:pt x="3583" y="5271"/>
                </a:lnTo>
                <a:lnTo>
                  <a:pt x="3413" y="5286"/>
                </a:lnTo>
                <a:lnTo>
                  <a:pt x="3246" y="5310"/>
                </a:lnTo>
                <a:lnTo>
                  <a:pt x="3079" y="5343"/>
                </a:lnTo>
                <a:lnTo>
                  <a:pt x="2913" y="5369"/>
                </a:lnTo>
                <a:lnTo>
                  <a:pt x="2750" y="5396"/>
                </a:lnTo>
                <a:lnTo>
                  <a:pt x="2600" y="5411"/>
                </a:lnTo>
                <a:lnTo>
                  <a:pt x="2258" y="5423"/>
                </a:lnTo>
                <a:lnTo>
                  <a:pt x="1925" y="5411"/>
                </a:lnTo>
                <a:lnTo>
                  <a:pt x="1617" y="5384"/>
                </a:lnTo>
                <a:lnTo>
                  <a:pt x="1321" y="5346"/>
                </a:lnTo>
                <a:lnTo>
                  <a:pt x="1033" y="5298"/>
                </a:lnTo>
                <a:lnTo>
                  <a:pt x="758" y="5250"/>
                </a:lnTo>
                <a:lnTo>
                  <a:pt x="500" y="5197"/>
                </a:lnTo>
                <a:cubicBezTo>
                  <a:pt x="506" y="5177"/>
                  <a:pt x="511" y="5157"/>
                  <a:pt x="517" y="5137"/>
                </a:cubicBezTo>
                <a:lnTo>
                  <a:pt x="871" y="5173"/>
                </a:lnTo>
                <a:lnTo>
                  <a:pt x="1221" y="5197"/>
                </a:lnTo>
                <a:lnTo>
                  <a:pt x="1563" y="5206"/>
                </a:lnTo>
                <a:lnTo>
                  <a:pt x="1896" y="5197"/>
                </a:lnTo>
                <a:lnTo>
                  <a:pt x="2221" y="5164"/>
                </a:lnTo>
                <a:lnTo>
                  <a:pt x="2538" y="5113"/>
                </a:lnTo>
                <a:lnTo>
                  <a:pt x="2842" y="5045"/>
                </a:lnTo>
                <a:lnTo>
                  <a:pt x="3129" y="4946"/>
                </a:lnTo>
                <a:lnTo>
                  <a:pt x="3500" y="4815"/>
                </a:lnTo>
                <a:lnTo>
                  <a:pt x="2821" y="4389"/>
                </a:lnTo>
                <a:lnTo>
                  <a:pt x="2213" y="3912"/>
                </a:lnTo>
                <a:lnTo>
                  <a:pt x="1879" y="3939"/>
                </a:lnTo>
                <a:lnTo>
                  <a:pt x="1554" y="3939"/>
                </a:lnTo>
                <a:lnTo>
                  <a:pt x="1258" y="3912"/>
                </a:lnTo>
                <a:lnTo>
                  <a:pt x="979" y="3856"/>
                </a:lnTo>
                <a:lnTo>
                  <a:pt x="721" y="3775"/>
                </a:lnTo>
                <a:lnTo>
                  <a:pt x="496" y="3674"/>
                </a:lnTo>
                <a:lnTo>
                  <a:pt x="296" y="3549"/>
                </a:lnTo>
                <a:lnTo>
                  <a:pt x="129" y="3403"/>
                </a:lnTo>
                <a:lnTo>
                  <a:pt x="0" y="3245"/>
                </a:lnTo>
                <a:cubicBezTo>
                  <a:pt x="6" y="3236"/>
                  <a:pt x="11" y="3227"/>
                  <a:pt x="17" y="3218"/>
                </a:cubicBezTo>
                <a:lnTo>
                  <a:pt x="71" y="3245"/>
                </a:lnTo>
                <a:cubicBezTo>
                  <a:pt x="93" y="3280"/>
                  <a:pt x="116" y="3314"/>
                  <a:pt x="138" y="3349"/>
                </a:cubicBezTo>
                <a:lnTo>
                  <a:pt x="246" y="3439"/>
                </a:lnTo>
                <a:cubicBezTo>
                  <a:pt x="290" y="3469"/>
                  <a:pt x="335" y="3498"/>
                  <a:pt x="379" y="3528"/>
                </a:cubicBezTo>
                <a:lnTo>
                  <a:pt x="538" y="3597"/>
                </a:lnTo>
                <a:lnTo>
                  <a:pt x="721" y="3656"/>
                </a:lnTo>
                <a:lnTo>
                  <a:pt x="913" y="3701"/>
                </a:lnTo>
                <a:lnTo>
                  <a:pt x="1117" y="3728"/>
                </a:lnTo>
                <a:lnTo>
                  <a:pt x="1329" y="3737"/>
                </a:lnTo>
                <a:lnTo>
                  <a:pt x="1533" y="3734"/>
                </a:lnTo>
                <a:lnTo>
                  <a:pt x="1646" y="3722"/>
                </a:lnTo>
                <a:lnTo>
                  <a:pt x="1746" y="3722"/>
                </a:lnTo>
                <a:lnTo>
                  <a:pt x="1833" y="3710"/>
                </a:lnTo>
                <a:lnTo>
                  <a:pt x="1917" y="3695"/>
                </a:lnTo>
                <a:lnTo>
                  <a:pt x="1988" y="3662"/>
                </a:lnTo>
                <a:cubicBezTo>
                  <a:pt x="1921" y="3572"/>
                  <a:pt x="1855" y="3481"/>
                  <a:pt x="1788" y="3391"/>
                </a:cubicBezTo>
                <a:lnTo>
                  <a:pt x="1617" y="3126"/>
                </a:lnTo>
                <a:lnTo>
                  <a:pt x="1454" y="2849"/>
                </a:lnTo>
                <a:lnTo>
                  <a:pt x="1313" y="2563"/>
                </a:lnTo>
                <a:lnTo>
                  <a:pt x="1175" y="2253"/>
                </a:lnTo>
                <a:lnTo>
                  <a:pt x="1046" y="1919"/>
                </a:lnTo>
                <a:cubicBezTo>
                  <a:pt x="1042" y="1899"/>
                  <a:pt x="1037" y="1879"/>
                  <a:pt x="1033" y="1859"/>
                </a:cubicBezTo>
                <a:cubicBezTo>
                  <a:pt x="1022" y="1831"/>
                  <a:pt x="1011" y="1804"/>
                  <a:pt x="1000" y="1776"/>
                </a:cubicBezTo>
                <a:cubicBezTo>
                  <a:pt x="993" y="1745"/>
                  <a:pt x="986" y="1715"/>
                  <a:pt x="979" y="1684"/>
                </a:cubicBezTo>
                <a:cubicBezTo>
                  <a:pt x="969" y="1653"/>
                  <a:pt x="960" y="1622"/>
                  <a:pt x="950" y="1591"/>
                </a:cubicBezTo>
                <a:cubicBezTo>
                  <a:pt x="942" y="1557"/>
                  <a:pt x="933" y="1524"/>
                  <a:pt x="925" y="1490"/>
                </a:cubicBezTo>
                <a:cubicBezTo>
                  <a:pt x="922" y="1459"/>
                  <a:pt x="920" y="1428"/>
                  <a:pt x="917" y="1397"/>
                </a:cubicBezTo>
                <a:lnTo>
                  <a:pt x="917" y="1311"/>
                </a:lnTo>
                <a:cubicBezTo>
                  <a:pt x="922" y="1285"/>
                  <a:pt x="928" y="1260"/>
                  <a:pt x="933" y="1234"/>
                </a:cubicBezTo>
                <a:lnTo>
                  <a:pt x="963" y="1180"/>
                </a:lnTo>
                <a:lnTo>
                  <a:pt x="1000" y="1192"/>
                </a:lnTo>
                <a:cubicBezTo>
                  <a:pt x="1011" y="1293"/>
                  <a:pt x="1022" y="1395"/>
                  <a:pt x="1033" y="1496"/>
                </a:cubicBezTo>
                <a:cubicBezTo>
                  <a:pt x="1058" y="1597"/>
                  <a:pt x="1083" y="1699"/>
                  <a:pt x="1108" y="1800"/>
                </a:cubicBezTo>
                <a:cubicBezTo>
                  <a:pt x="1146" y="1899"/>
                  <a:pt x="1183" y="1999"/>
                  <a:pt x="1221" y="2098"/>
                </a:cubicBezTo>
                <a:cubicBezTo>
                  <a:pt x="1267" y="2189"/>
                  <a:pt x="1312" y="2281"/>
                  <a:pt x="1358" y="2372"/>
                </a:cubicBezTo>
                <a:lnTo>
                  <a:pt x="1508" y="2628"/>
                </a:lnTo>
                <a:lnTo>
                  <a:pt x="1646" y="2795"/>
                </a:lnTo>
                <a:cubicBezTo>
                  <a:pt x="1640" y="2797"/>
                  <a:pt x="1635" y="2799"/>
                  <a:pt x="1629" y="2801"/>
                </a:cubicBezTo>
                <a:lnTo>
                  <a:pt x="1629" y="2807"/>
                </a:lnTo>
                <a:lnTo>
                  <a:pt x="1638" y="2813"/>
                </a:lnTo>
                <a:cubicBezTo>
                  <a:pt x="1641" y="2814"/>
                  <a:pt x="1643" y="2815"/>
                  <a:pt x="1646" y="2816"/>
                </a:cubicBezTo>
                <a:cubicBezTo>
                  <a:pt x="1652" y="2818"/>
                  <a:pt x="1657" y="2820"/>
                  <a:pt x="1663" y="2822"/>
                </a:cubicBezTo>
                <a:cubicBezTo>
                  <a:pt x="1664" y="2826"/>
                  <a:pt x="1666" y="2830"/>
                  <a:pt x="1667" y="2834"/>
                </a:cubicBezTo>
                <a:cubicBezTo>
                  <a:pt x="1670" y="2836"/>
                  <a:pt x="1672" y="2838"/>
                  <a:pt x="1675" y="2840"/>
                </a:cubicBezTo>
                <a:cubicBezTo>
                  <a:pt x="1678" y="2843"/>
                  <a:pt x="1680" y="2846"/>
                  <a:pt x="1683" y="2849"/>
                </a:cubicBezTo>
                <a:lnTo>
                  <a:pt x="1683" y="2843"/>
                </a:lnTo>
                <a:cubicBezTo>
                  <a:pt x="1680" y="2842"/>
                  <a:pt x="1678" y="2841"/>
                  <a:pt x="1675" y="2840"/>
                </a:cubicBezTo>
                <a:lnTo>
                  <a:pt x="1675" y="2840"/>
                </a:lnTo>
                <a:cubicBezTo>
                  <a:pt x="1665" y="2825"/>
                  <a:pt x="1656" y="2810"/>
                  <a:pt x="1646" y="2795"/>
                </a:cubicBezTo>
                <a:lnTo>
                  <a:pt x="1746" y="2741"/>
                </a:lnTo>
                <a:cubicBezTo>
                  <a:pt x="1778" y="2710"/>
                  <a:pt x="1810" y="2680"/>
                  <a:pt x="1842" y="2649"/>
                </a:cubicBezTo>
                <a:cubicBezTo>
                  <a:pt x="1872" y="2613"/>
                  <a:pt x="1903" y="2578"/>
                  <a:pt x="1933" y="2542"/>
                </a:cubicBezTo>
                <a:cubicBezTo>
                  <a:pt x="1961" y="2498"/>
                  <a:pt x="1989" y="2455"/>
                  <a:pt x="2017" y="2411"/>
                </a:cubicBezTo>
                <a:cubicBezTo>
                  <a:pt x="2042" y="2362"/>
                  <a:pt x="2067" y="2314"/>
                  <a:pt x="2092" y="2265"/>
                </a:cubicBezTo>
                <a:cubicBezTo>
                  <a:pt x="2116" y="2214"/>
                  <a:pt x="2139" y="2164"/>
                  <a:pt x="2163" y="2113"/>
                </a:cubicBezTo>
                <a:cubicBezTo>
                  <a:pt x="2182" y="2060"/>
                  <a:pt x="2202" y="2008"/>
                  <a:pt x="2221" y="1955"/>
                </a:cubicBezTo>
                <a:cubicBezTo>
                  <a:pt x="2239" y="1904"/>
                  <a:pt x="2257" y="1854"/>
                  <a:pt x="2275" y="1803"/>
                </a:cubicBezTo>
                <a:cubicBezTo>
                  <a:pt x="2290" y="1754"/>
                  <a:pt x="2306" y="1706"/>
                  <a:pt x="2321" y="1657"/>
                </a:cubicBezTo>
                <a:cubicBezTo>
                  <a:pt x="2324" y="1722"/>
                  <a:pt x="2326" y="1788"/>
                  <a:pt x="2329" y="1853"/>
                </a:cubicBezTo>
                <a:cubicBezTo>
                  <a:pt x="2326" y="1913"/>
                  <a:pt x="2324" y="1972"/>
                  <a:pt x="2321" y="2032"/>
                </a:cubicBezTo>
                <a:cubicBezTo>
                  <a:pt x="2308" y="2088"/>
                  <a:pt x="2296" y="2143"/>
                  <a:pt x="2283" y="2199"/>
                </a:cubicBezTo>
                <a:cubicBezTo>
                  <a:pt x="2265" y="2255"/>
                  <a:pt x="2247" y="2310"/>
                  <a:pt x="2229" y="2366"/>
                </a:cubicBezTo>
                <a:cubicBezTo>
                  <a:pt x="2204" y="2419"/>
                  <a:pt x="2179" y="2471"/>
                  <a:pt x="2154" y="2524"/>
                </a:cubicBezTo>
                <a:lnTo>
                  <a:pt x="2046" y="2682"/>
                </a:lnTo>
                <a:lnTo>
                  <a:pt x="1796" y="3027"/>
                </a:lnTo>
                <a:lnTo>
                  <a:pt x="2054" y="3305"/>
                </a:lnTo>
                <a:lnTo>
                  <a:pt x="2333" y="3564"/>
                </a:lnTo>
                <a:lnTo>
                  <a:pt x="2638" y="3808"/>
                </a:lnTo>
                <a:lnTo>
                  <a:pt x="2963" y="4032"/>
                </a:lnTo>
                <a:lnTo>
                  <a:pt x="4129" y="4610"/>
                </a:lnTo>
                <a:cubicBezTo>
                  <a:pt x="4142" y="4603"/>
                  <a:pt x="4154" y="4596"/>
                  <a:pt x="4167" y="4589"/>
                </a:cubicBezTo>
                <a:cubicBezTo>
                  <a:pt x="4135" y="4504"/>
                  <a:pt x="4103" y="4418"/>
                  <a:pt x="4071" y="4333"/>
                </a:cubicBezTo>
                <a:cubicBezTo>
                  <a:pt x="4046" y="4241"/>
                  <a:pt x="4021" y="4150"/>
                  <a:pt x="3996" y="4058"/>
                </a:cubicBezTo>
                <a:cubicBezTo>
                  <a:pt x="3975" y="3959"/>
                  <a:pt x="3954" y="3859"/>
                  <a:pt x="3933" y="3760"/>
                </a:cubicBezTo>
                <a:cubicBezTo>
                  <a:pt x="3923" y="3659"/>
                  <a:pt x="3914" y="3557"/>
                  <a:pt x="3904" y="3456"/>
                </a:cubicBezTo>
                <a:cubicBezTo>
                  <a:pt x="3896" y="3350"/>
                  <a:pt x="3887" y="3244"/>
                  <a:pt x="3879" y="3138"/>
                </a:cubicBezTo>
                <a:lnTo>
                  <a:pt x="3879" y="2813"/>
                </a:lnTo>
                <a:cubicBezTo>
                  <a:pt x="3885" y="2704"/>
                  <a:pt x="3890" y="2594"/>
                  <a:pt x="3896" y="2485"/>
                </a:cubicBezTo>
                <a:cubicBezTo>
                  <a:pt x="3908" y="2377"/>
                  <a:pt x="3921" y="2268"/>
                  <a:pt x="3933" y="2160"/>
                </a:cubicBezTo>
                <a:cubicBezTo>
                  <a:pt x="3951" y="2052"/>
                  <a:pt x="3970" y="1944"/>
                  <a:pt x="3988" y="1836"/>
                </a:cubicBezTo>
                <a:cubicBezTo>
                  <a:pt x="4007" y="1732"/>
                  <a:pt x="4027" y="1627"/>
                  <a:pt x="4046" y="1523"/>
                </a:cubicBezTo>
                <a:cubicBezTo>
                  <a:pt x="4074" y="1422"/>
                  <a:pt x="4101" y="1320"/>
                  <a:pt x="4129" y="1219"/>
                </a:cubicBezTo>
                <a:cubicBezTo>
                  <a:pt x="4162" y="1124"/>
                  <a:pt x="4196" y="1028"/>
                  <a:pt x="4229" y="933"/>
                </a:cubicBezTo>
                <a:cubicBezTo>
                  <a:pt x="4264" y="843"/>
                  <a:pt x="4298" y="752"/>
                  <a:pt x="4333" y="662"/>
                </a:cubicBezTo>
                <a:cubicBezTo>
                  <a:pt x="4373" y="580"/>
                  <a:pt x="4414" y="499"/>
                  <a:pt x="4454" y="417"/>
                </a:cubicBezTo>
                <a:lnTo>
                  <a:pt x="4583" y="194"/>
                </a:lnTo>
                <a:lnTo>
                  <a:pt x="4738" y="0"/>
                </a:lnTo>
                <a:close/>
              </a:path>
            </a:pathLst>
          </a:custGeom>
          <a:solidFill>
            <a:schemeClr val="accent6"/>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0" name="Google Shape;110;p57"/>
          <p:cNvSpPr/>
          <p:nvPr/>
        </p:nvSpPr>
        <p:spPr>
          <a:xfrm>
            <a:off x="5256200" y="3354250"/>
            <a:ext cx="348146" cy="348146"/>
          </a:xfrm>
          <a:prstGeom prst="ellipse">
            <a:avLst/>
          </a:prstGeom>
          <a:solidFill>
            <a:srgbClr val="BDBDB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1" name="Google Shape;111;p57"/>
          <p:cNvSpPr/>
          <p:nvPr/>
        </p:nvSpPr>
        <p:spPr>
          <a:xfrm>
            <a:off x="5920972" y="1761241"/>
            <a:ext cx="756085" cy="756085"/>
          </a:xfrm>
          <a:prstGeom prst="ellipse">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2" name="Google Shape;112;p57"/>
          <p:cNvSpPr/>
          <p:nvPr/>
        </p:nvSpPr>
        <p:spPr>
          <a:xfrm>
            <a:off x="4031212" y="3449358"/>
            <a:ext cx="378042" cy="378042"/>
          </a:xfrm>
          <a:prstGeom prst="ellipse">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3" name="Google Shape;113;p57"/>
          <p:cNvSpPr/>
          <p:nvPr/>
        </p:nvSpPr>
        <p:spPr>
          <a:xfrm>
            <a:off x="7826837" y="3332691"/>
            <a:ext cx="621680" cy="621680"/>
          </a:xfrm>
          <a:prstGeom prst="ellipse">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4" name="Google Shape;114;p57"/>
          <p:cNvSpPr/>
          <p:nvPr/>
        </p:nvSpPr>
        <p:spPr>
          <a:xfrm>
            <a:off x="7389732" y="4035766"/>
            <a:ext cx="952157" cy="952157"/>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5" name="Google Shape;115;p57"/>
          <p:cNvSpPr/>
          <p:nvPr/>
        </p:nvSpPr>
        <p:spPr>
          <a:xfrm>
            <a:off x="6688346" y="1700475"/>
            <a:ext cx="1748880" cy="1748880"/>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6" name="Google Shape;116;p57"/>
          <p:cNvSpPr/>
          <p:nvPr/>
        </p:nvSpPr>
        <p:spPr>
          <a:xfrm>
            <a:off x="3977069" y="1861346"/>
            <a:ext cx="1268288" cy="1268288"/>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7" name="Google Shape;117;p57"/>
          <p:cNvSpPr/>
          <p:nvPr/>
        </p:nvSpPr>
        <p:spPr>
          <a:xfrm>
            <a:off x="4356259" y="4124350"/>
            <a:ext cx="1421600" cy="142160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8" name="Google Shape;118;p57"/>
          <p:cNvSpPr/>
          <p:nvPr/>
        </p:nvSpPr>
        <p:spPr>
          <a:xfrm>
            <a:off x="6221733" y="3643531"/>
            <a:ext cx="621680" cy="621680"/>
          </a:xfrm>
          <a:prstGeom prst="ellipse">
            <a:avLst/>
          </a:prstGeom>
          <a:solidFill>
            <a:srgbClr val="9D9D9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19" name="Google Shape;119;p57"/>
          <p:cNvSpPr/>
          <p:nvPr/>
        </p:nvSpPr>
        <p:spPr>
          <a:xfrm>
            <a:off x="6075990" y="2961510"/>
            <a:ext cx="265330" cy="265330"/>
          </a:xfrm>
          <a:prstGeom prst="ellipse">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20" name="Google Shape;120;p57"/>
          <p:cNvSpPr/>
          <p:nvPr/>
        </p:nvSpPr>
        <p:spPr>
          <a:xfrm>
            <a:off x="6766515" y="1964259"/>
            <a:ext cx="1296144" cy="1296144"/>
          </a:xfrm>
          <a:prstGeom prst="ellipse">
            <a:avLst/>
          </a:prstGeom>
          <a:solidFill>
            <a:schemeClr val="lt1"/>
          </a:solidFill>
          <a:ln>
            <a:noFill/>
          </a:ln>
          <a:effectLst>
            <a:outerShdw blurRad="76200" dist="50800" dir="2700000" algn="tl" rotWithShape="0">
              <a:srgbClr val="000000">
                <a:alpha val="3254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21" name="Google Shape;121;p57"/>
          <p:cNvSpPr/>
          <p:nvPr/>
        </p:nvSpPr>
        <p:spPr>
          <a:xfrm>
            <a:off x="4106220" y="2091200"/>
            <a:ext cx="968618" cy="968618"/>
          </a:xfrm>
          <a:prstGeom prst="ellipse">
            <a:avLst/>
          </a:prstGeom>
          <a:solidFill>
            <a:schemeClr val="lt1"/>
          </a:solidFill>
          <a:ln>
            <a:noFill/>
          </a:ln>
          <a:effectLst>
            <a:outerShdw blurRad="76200" dist="50800" dir="2700000" algn="tl" rotWithShape="0">
              <a:srgbClr val="000000">
                <a:alpha val="3254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22" name="Google Shape;122;p57"/>
          <p:cNvSpPr/>
          <p:nvPr/>
        </p:nvSpPr>
        <p:spPr>
          <a:xfrm>
            <a:off x="4624802" y="4223346"/>
            <a:ext cx="1080120" cy="1080120"/>
          </a:xfrm>
          <a:prstGeom prst="ellipse">
            <a:avLst/>
          </a:prstGeom>
          <a:solidFill>
            <a:schemeClr val="lt1"/>
          </a:solidFill>
          <a:ln>
            <a:noFill/>
          </a:ln>
          <a:effectLst>
            <a:outerShdw blurRad="76200" dist="50800" dir="2700000" algn="tl" rotWithShape="0">
              <a:srgbClr val="000000">
                <a:alpha val="3254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23" name="Google Shape;123;p57"/>
          <p:cNvSpPr/>
          <p:nvPr/>
        </p:nvSpPr>
        <p:spPr>
          <a:xfrm>
            <a:off x="7452860" y="4102948"/>
            <a:ext cx="747965" cy="747965"/>
          </a:xfrm>
          <a:prstGeom prst="ellipse">
            <a:avLst/>
          </a:prstGeom>
          <a:solidFill>
            <a:schemeClr val="lt1"/>
          </a:solidFill>
          <a:ln>
            <a:noFill/>
          </a:ln>
          <a:effectLst>
            <a:outerShdw blurRad="76200" dist="50800" dir="2700000" algn="tl" rotWithShape="0">
              <a:srgbClr val="000000">
                <a:alpha val="3254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grpSp>
        <p:nvGrpSpPr>
          <p:cNvPr id="124" name="Google Shape;124;p57"/>
          <p:cNvGrpSpPr/>
          <p:nvPr/>
        </p:nvGrpSpPr>
        <p:grpSpPr>
          <a:xfrm>
            <a:off x="8578057" y="1530662"/>
            <a:ext cx="3414186" cy="2038223"/>
            <a:chOff x="3059832" y="2159579"/>
            <a:chExt cx="2960573" cy="1221197"/>
          </a:xfrm>
        </p:grpSpPr>
        <p:sp>
          <p:nvSpPr>
            <p:cNvPr id="125" name="Google Shape;125;p57"/>
            <p:cNvSpPr txBox="1"/>
            <p:nvPr/>
          </p:nvSpPr>
          <p:spPr>
            <a:xfrm>
              <a:off x="3059832" y="2421901"/>
              <a:ext cx="2960572" cy="958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3F3F3F"/>
                  </a:solidFill>
                  <a:latin typeface="Arial"/>
                  <a:ea typeface="Arial"/>
                  <a:cs typeface="Arial"/>
                  <a:sym typeface="Arial"/>
                </a:rPr>
                <a:t>Lack of agreements between producers and wholesalers but also the retailers for the sale of produced products. If a proper agreement was in place, it would aid the crop management so that the food already produced is not thrown away.</a:t>
              </a:r>
              <a:endParaRPr sz="1800" b="0" i="0" u="none" strike="noStrike" cap="none" dirty="0">
                <a:solidFill>
                  <a:srgbClr val="000000"/>
                </a:solidFill>
                <a:latin typeface="Arial"/>
                <a:ea typeface="Arial"/>
                <a:cs typeface="Arial"/>
                <a:sym typeface="Arial"/>
              </a:endParaRPr>
            </a:p>
          </p:txBody>
        </p:sp>
        <p:sp>
          <p:nvSpPr>
            <p:cNvPr id="126" name="Google Shape;126;p57"/>
            <p:cNvSpPr txBox="1"/>
            <p:nvPr/>
          </p:nvSpPr>
          <p:spPr>
            <a:xfrm>
              <a:off x="3059832" y="2159579"/>
              <a:ext cx="2960573" cy="2028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rgbClr val="3F3F3F"/>
                  </a:solidFill>
                  <a:latin typeface="Arial"/>
                  <a:ea typeface="Arial"/>
                  <a:cs typeface="Arial"/>
                  <a:sym typeface="Arial"/>
                </a:rPr>
                <a:t>Agreements</a:t>
              </a:r>
              <a:endParaRPr sz="1400" b="1" i="0" u="none" strike="noStrike" cap="none" dirty="0">
                <a:solidFill>
                  <a:srgbClr val="3F3F3F"/>
                </a:solidFill>
                <a:latin typeface="Arial"/>
                <a:ea typeface="Arial"/>
                <a:cs typeface="Arial"/>
                <a:sym typeface="Arial"/>
              </a:endParaRPr>
            </a:p>
          </p:txBody>
        </p:sp>
      </p:grpSp>
      <p:grpSp>
        <p:nvGrpSpPr>
          <p:cNvPr id="127" name="Google Shape;127;p57"/>
          <p:cNvGrpSpPr/>
          <p:nvPr/>
        </p:nvGrpSpPr>
        <p:grpSpPr>
          <a:xfrm>
            <a:off x="8627679" y="3706714"/>
            <a:ext cx="3564321" cy="1692800"/>
            <a:chOff x="3059832" y="2159579"/>
            <a:chExt cx="2960573" cy="1442472"/>
          </a:xfrm>
        </p:grpSpPr>
        <p:sp>
          <p:nvSpPr>
            <p:cNvPr id="128" name="Google Shape;128;p57"/>
            <p:cNvSpPr txBox="1"/>
            <p:nvPr/>
          </p:nvSpPr>
          <p:spPr>
            <a:xfrm>
              <a:off x="3059832" y="2421901"/>
              <a:ext cx="2859304" cy="11801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Agreements should be made for products which do not meet certain aesthetics</a:t>
              </a:r>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commercial specifications (e.g., color, shape, dimensions) are available at lower prices or free of charge when designated for social purposes. </a:t>
              </a:r>
              <a:endParaRPr sz="1800" b="0" i="0" u="none" strike="noStrike" cap="none">
                <a:solidFill>
                  <a:srgbClr val="000000"/>
                </a:solidFill>
                <a:latin typeface="Arial"/>
                <a:ea typeface="Arial"/>
                <a:cs typeface="Arial"/>
                <a:sym typeface="Arial"/>
              </a:endParaRPr>
            </a:p>
          </p:txBody>
        </p:sp>
        <p:sp>
          <p:nvSpPr>
            <p:cNvPr id="129" name="Google Shape;129;p57"/>
            <p:cNvSpPr txBox="1"/>
            <p:nvPr/>
          </p:nvSpPr>
          <p:spPr>
            <a:xfrm>
              <a:off x="3059832" y="2159579"/>
              <a:ext cx="2960573" cy="28845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rgbClr val="3F3F3F"/>
                  </a:solidFill>
                  <a:latin typeface="Arial"/>
                  <a:ea typeface="Arial"/>
                  <a:cs typeface="Arial"/>
                  <a:sym typeface="Arial"/>
                </a:rPr>
                <a:t>Products with defects</a:t>
              </a:r>
              <a:endParaRPr sz="1600" b="1" i="0" u="none" strike="noStrike" cap="none" dirty="0">
                <a:solidFill>
                  <a:srgbClr val="3F3F3F"/>
                </a:solidFill>
                <a:latin typeface="Arial"/>
                <a:ea typeface="Arial"/>
                <a:cs typeface="Arial"/>
                <a:sym typeface="Arial"/>
              </a:endParaRPr>
            </a:p>
          </p:txBody>
        </p:sp>
      </p:grpSp>
      <p:grpSp>
        <p:nvGrpSpPr>
          <p:cNvPr id="130" name="Google Shape;130;p57"/>
          <p:cNvGrpSpPr/>
          <p:nvPr/>
        </p:nvGrpSpPr>
        <p:grpSpPr>
          <a:xfrm>
            <a:off x="67914" y="1752686"/>
            <a:ext cx="3877819" cy="1140482"/>
            <a:chOff x="2810399" y="2238608"/>
            <a:chExt cx="3210005" cy="520187"/>
          </a:xfrm>
        </p:grpSpPr>
        <p:sp>
          <p:nvSpPr>
            <p:cNvPr id="131" name="Google Shape;131;p57"/>
            <p:cNvSpPr txBox="1"/>
            <p:nvPr/>
          </p:nvSpPr>
          <p:spPr>
            <a:xfrm>
              <a:off x="2810399" y="2421901"/>
              <a:ext cx="3210005" cy="33689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n-US" sz="1400" b="0" i="0" u="none" strike="noStrike" cap="none">
                  <a:solidFill>
                    <a:srgbClr val="3F3F3F"/>
                  </a:solidFill>
                  <a:latin typeface="Arial"/>
                  <a:ea typeface="Arial"/>
                  <a:cs typeface="Arial"/>
                  <a:sym typeface="Arial"/>
                </a:rPr>
                <a:t>Lack of coordination and cooperation between the managers of the various stages of the (supply) food chain</a:t>
              </a:r>
              <a:endParaRPr sz="1800" b="0" i="0" u="none" strike="noStrike" cap="none">
                <a:solidFill>
                  <a:srgbClr val="000000"/>
                </a:solidFill>
                <a:latin typeface="Arial"/>
                <a:ea typeface="Arial"/>
                <a:cs typeface="Arial"/>
                <a:sym typeface="Arial"/>
              </a:endParaRPr>
            </a:p>
          </p:txBody>
        </p:sp>
        <p:sp>
          <p:nvSpPr>
            <p:cNvPr id="132" name="Google Shape;132;p57"/>
            <p:cNvSpPr txBox="1"/>
            <p:nvPr/>
          </p:nvSpPr>
          <p:spPr>
            <a:xfrm>
              <a:off x="3021995" y="2238608"/>
              <a:ext cx="2960573" cy="154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rgbClr val="3F3F3F"/>
                  </a:solidFill>
                  <a:latin typeface="Arial"/>
                  <a:ea typeface="Arial"/>
                  <a:cs typeface="Arial"/>
                  <a:sym typeface="Arial"/>
                </a:rPr>
                <a:t>Coordination</a:t>
              </a:r>
              <a:endParaRPr sz="1400" b="1" i="0" u="none" strike="noStrike" cap="none" dirty="0">
                <a:solidFill>
                  <a:srgbClr val="3F3F3F"/>
                </a:solidFill>
                <a:latin typeface="Arial"/>
                <a:ea typeface="Arial"/>
                <a:cs typeface="Arial"/>
                <a:sym typeface="Arial"/>
              </a:endParaRPr>
            </a:p>
          </p:txBody>
        </p:sp>
      </p:grpSp>
      <p:grpSp>
        <p:nvGrpSpPr>
          <p:cNvPr id="133" name="Google Shape;133;p57"/>
          <p:cNvGrpSpPr/>
          <p:nvPr/>
        </p:nvGrpSpPr>
        <p:grpSpPr>
          <a:xfrm>
            <a:off x="47088" y="3359066"/>
            <a:ext cx="4339156" cy="2337068"/>
            <a:chOff x="2940610" y="2161336"/>
            <a:chExt cx="3233559" cy="1991467"/>
          </a:xfrm>
        </p:grpSpPr>
        <p:sp>
          <p:nvSpPr>
            <p:cNvPr id="134" name="Google Shape;134;p57"/>
            <p:cNvSpPr txBox="1"/>
            <p:nvPr/>
          </p:nvSpPr>
          <p:spPr>
            <a:xfrm>
              <a:off x="3059831" y="2421901"/>
              <a:ext cx="3114338" cy="173090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1400"/>
                <a:buFont typeface="Arial"/>
                <a:buAutoNum type="alphaLcParenR"/>
              </a:pPr>
              <a:r>
                <a:rPr lang="en-US" sz="1400" b="0" i="0" u="none" strike="noStrike" cap="none">
                  <a:solidFill>
                    <a:srgbClr val="3F3F3F"/>
                  </a:solidFill>
                  <a:latin typeface="Arial"/>
                  <a:ea typeface="Arial"/>
                  <a:cs typeface="Arial"/>
                  <a:sym typeface="Arial"/>
                </a:rPr>
                <a:t>lack of adequate shopping planning and organizing food supplies and</a:t>
              </a:r>
              <a:endParaRPr/>
            </a:p>
            <a:p>
              <a:pPr marL="342900" marR="0" lvl="0" indent="-342900" algn="l" rtl="0">
                <a:lnSpc>
                  <a:spcPct val="100000"/>
                </a:lnSpc>
                <a:spcBef>
                  <a:spcPts val="0"/>
                </a:spcBef>
                <a:spcAft>
                  <a:spcPts val="0"/>
                </a:spcAft>
                <a:buClr>
                  <a:srgbClr val="000000"/>
                </a:buClr>
                <a:buSzPts val="1400"/>
                <a:buFont typeface="Arial"/>
                <a:buAutoNum type="alphaLcParenR"/>
              </a:pPr>
              <a:r>
                <a:rPr lang="en-US" sz="1400" b="0" i="0" u="none" strike="noStrike" cap="none">
                  <a:solidFill>
                    <a:srgbClr val="3F3F3F"/>
                  </a:solidFill>
                  <a:latin typeface="Arial"/>
                  <a:ea typeface="Arial"/>
                  <a:cs typeface="Arial"/>
                  <a:sym typeface="Arial"/>
                </a:rPr>
                <a:t>confusion/ignorance related to the two different markings for expiration dates: ‘Best used by date’ and ‘Best before date’ written on packaging. </a:t>
              </a:r>
              <a:endParaRPr/>
            </a:p>
            <a:p>
              <a:pPr marL="342900" marR="0" lvl="0" indent="-254000" algn="l" rtl="0">
                <a:lnSpc>
                  <a:spcPct val="100000"/>
                </a:lnSpc>
                <a:spcBef>
                  <a:spcPts val="0"/>
                </a:spcBef>
                <a:spcAft>
                  <a:spcPts val="0"/>
                </a:spcAft>
                <a:buClr>
                  <a:srgbClr val="000000"/>
                </a:buClr>
                <a:buSzPts val="1400"/>
                <a:buFont typeface="Arial"/>
                <a:buNone/>
              </a:pPr>
              <a:endParaRPr sz="14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rgbClr val="3F3F3F"/>
                  </a:solidFill>
                  <a:latin typeface="Arial"/>
                  <a:ea typeface="Arial"/>
                  <a:cs typeface="Arial"/>
                  <a:sym typeface="Arial"/>
                </a:rPr>
                <a:t>Therefore, awareness-raising actions; and </a:t>
              </a:r>
              <a:endParaRPr/>
            </a:p>
            <a:p>
              <a:pPr marL="0" marR="0" lvl="0" indent="0" algn="l" rtl="0">
                <a:lnSpc>
                  <a:spcPct val="100000"/>
                </a:lnSpc>
                <a:spcBef>
                  <a:spcPts val="0"/>
                </a:spcBef>
                <a:spcAft>
                  <a:spcPts val="0"/>
                </a:spcAft>
                <a:buNone/>
              </a:pPr>
              <a:r>
                <a:rPr lang="en-US" sz="1400" b="0" i="0" u="none" strike="noStrike" cap="none">
                  <a:solidFill>
                    <a:srgbClr val="3F3F3F"/>
                  </a:solidFill>
                  <a:latin typeface="Arial"/>
                  <a:ea typeface="Arial"/>
                  <a:cs typeface="Arial"/>
                  <a:sym typeface="Arial"/>
                </a:rPr>
                <a:t>consumer information will help reduce food waste.</a:t>
              </a:r>
              <a:endParaRPr sz="1400" b="0" i="0" u="none" strike="noStrike" cap="none">
                <a:solidFill>
                  <a:srgbClr val="3F3F3F"/>
                </a:solidFill>
                <a:latin typeface="Arial"/>
                <a:ea typeface="Arial"/>
                <a:cs typeface="Arial"/>
                <a:sym typeface="Arial"/>
              </a:endParaRPr>
            </a:p>
          </p:txBody>
        </p:sp>
        <p:sp>
          <p:nvSpPr>
            <p:cNvPr id="135" name="Google Shape;135;p57"/>
            <p:cNvSpPr txBox="1"/>
            <p:nvPr/>
          </p:nvSpPr>
          <p:spPr>
            <a:xfrm>
              <a:off x="2940610" y="2161336"/>
              <a:ext cx="2960573" cy="28845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rgbClr val="3F3F3F"/>
                  </a:solidFill>
                  <a:latin typeface="Arial"/>
                  <a:ea typeface="Arial"/>
                  <a:cs typeface="Arial"/>
                  <a:sym typeface="Arial"/>
                </a:rPr>
                <a:t>Consumer </a:t>
              </a:r>
              <a:r>
                <a:rPr lang="en-US" sz="1600" b="1" i="0" u="none" strike="noStrike" cap="none" dirty="0" err="1">
                  <a:solidFill>
                    <a:srgbClr val="3F3F3F"/>
                  </a:solidFill>
                  <a:latin typeface="Arial"/>
                  <a:ea typeface="Arial"/>
                  <a:cs typeface="Arial"/>
                  <a:sym typeface="Arial"/>
                </a:rPr>
                <a:t>behaviour</a:t>
              </a:r>
              <a:endParaRPr sz="1600" b="1" i="0" u="none" strike="noStrike" cap="none" dirty="0">
                <a:solidFill>
                  <a:srgbClr val="3F3F3F"/>
                </a:solidFill>
                <a:latin typeface="Arial"/>
                <a:ea typeface="Arial"/>
                <a:cs typeface="Arial"/>
                <a:sym typeface="Arial"/>
              </a:endParaRPr>
            </a:p>
          </p:txBody>
        </p:sp>
      </p:grpSp>
      <p:sp>
        <p:nvSpPr>
          <p:cNvPr id="136" name="Google Shape;136;p57"/>
          <p:cNvSpPr/>
          <p:nvPr/>
        </p:nvSpPr>
        <p:spPr>
          <a:xfrm>
            <a:off x="5074838" y="2945596"/>
            <a:ext cx="265330" cy="265330"/>
          </a:xfrm>
          <a:prstGeom prst="ellipse">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37" name="Google Shape;137;p57"/>
          <p:cNvSpPr/>
          <p:nvPr/>
        </p:nvSpPr>
        <p:spPr>
          <a:xfrm rot="-900000">
            <a:off x="7079064" y="2380332"/>
            <a:ext cx="570451" cy="499960"/>
          </a:xfrm>
          <a:custGeom>
            <a:avLst/>
            <a:gdLst/>
            <a:ahLst/>
            <a:cxnLst/>
            <a:rect l="l" t="t" r="r" b="b"/>
            <a:pathLst>
              <a:path w="4088377" h="3321003" extrusionOk="0">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38" name="Google Shape;138;p57"/>
          <p:cNvSpPr/>
          <p:nvPr/>
        </p:nvSpPr>
        <p:spPr>
          <a:xfrm>
            <a:off x="7668664" y="4315723"/>
            <a:ext cx="316346" cy="322413"/>
          </a:xfrm>
          <a:custGeom>
            <a:avLst/>
            <a:gdLst/>
            <a:ahLst/>
            <a:cxnLst/>
            <a:rect l="l" t="t" r="r" b="b"/>
            <a:pathLst>
              <a:path w="3890855" h="3965475" extrusionOk="0">
                <a:moveTo>
                  <a:pt x="513635" y="2426125"/>
                </a:moveTo>
                <a:lnTo>
                  <a:pt x="1518439" y="2426125"/>
                </a:lnTo>
                <a:cubicBezTo>
                  <a:pt x="1550976" y="2510415"/>
                  <a:pt x="1581900" y="2596962"/>
                  <a:pt x="1610725" y="2683637"/>
                </a:cubicBezTo>
                <a:lnTo>
                  <a:pt x="901668" y="2683637"/>
                </a:lnTo>
                <a:lnTo>
                  <a:pt x="559881" y="3707964"/>
                </a:lnTo>
                <a:lnTo>
                  <a:pt x="1917114" y="3707964"/>
                </a:lnTo>
                <a:cubicBezTo>
                  <a:pt x="1925031" y="3729959"/>
                  <a:pt x="1931702" y="3744180"/>
                  <a:pt x="1936944" y="3749452"/>
                </a:cubicBezTo>
                <a:cubicBezTo>
                  <a:pt x="1940579" y="3743065"/>
                  <a:pt x="1945876" y="3728913"/>
                  <a:pt x="1952632" y="3707964"/>
                </a:cubicBezTo>
                <a:lnTo>
                  <a:pt x="3330974" y="3707964"/>
                </a:lnTo>
                <a:lnTo>
                  <a:pt x="2989187" y="2683637"/>
                </a:lnTo>
                <a:lnTo>
                  <a:pt x="2271337" y="2683637"/>
                </a:lnTo>
                <a:cubicBezTo>
                  <a:pt x="2301469" y="2597098"/>
                  <a:pt x="2333531" y="2510572"/>
                  <a:pt x="2366939" y="2426125"/>
                </a:cubicBezTo>
                <a:lnTo>
                  <a:pt x="3377220" y="2426125"/>
                </a:lnTo>
                <a:lnTo>
                  <a:pt x="3890855" y="3965475"/>
                </a:lnTo>
                <a:lnTo>
                  <a:pt x="0" y="3965475"/>
                </a:lnTo>
                <a:close/>
                <a:moveTo>
                  <a:pt x="1936944" y="620869"/>
                </a:moveTo>
                <a:cubicBezTo>
                  <a:pt x="1782578" y="620869"/>
                  <a:pt x="1657440" y="746006"/>
                  <a:pt x="1657440" y="900372"/>
                </a:cubicBezTo>
                <a:cubicBezTo>
                  <a:pt x="1657440" y="1054738"/>
                  <a:pt x="1782578" y="1179876"/>
                  <a:pt x="1936944" y="1179876"/>
                </a:cubicBezTo>
                <a:cubicBezTo>
                  <a:pt x="2091310" y="1179876"/>
                  <a:pt x="2216447" y="1054738"/>
                  <a:pt x="2216447" y="900372"/>
                </a:cubicBezTo>
                <a:cubicBezTo>
                  <a:pt x="2216447" y="746006"/>
                  <a:pt x="2091310" y="620869"/>
                  <a:pt x="1936944" y="620869"/>
                </a:cubicBezTo>
                <a:close/>
                <a:moveTo>
                  <a:pt x="1936944" y="0"/>
                </a:moveTo>
                <a:cubicBezTo>
                  <a:pt x="2169175" y="0"/>
                  <a:pt x="2401406" y="88593"/>
                  <a:pt x="2578592" y="265779"/>
                </a:cubicBezTo>
                <a:lnTo>
                  <a:pt x="2578592" y="265780"/>
                </a:lnTo>
                <a:cubicBezTo>
                  <a:pt x="2932964" y="620153"/>
                  <a:pt x="2888999" y="1155622"/>
                  <a:pt x="2578592" y="1549077"/>
                </a:cubicBezTo>
                <a:cubicBezTo>
                  <a:pt x="2248849" y="1967039"/>
                  <a:pt x="1976153" y="3125749"/>
                  <a:pt x="1936944" y="3194660"/>
                </a:cubicBezTo>
                <a:cubicBezTo>
                  <a:pt x="1883033" y="3140450"/>
                  <a:pt x="1647095" y="1944983"/>
                  <a:pt x="1295295" y="1549076"/>
                </a:cubicBezTo>
                <a:cubicBezTo>
                  <a:pt x="962406" y="1174450"/>
                  <a:pt x="940923" y="620152"/>
                  <a:pt x="1295295" y="265779"/>
                </a:cubicBezTo>
                <a:cubicBezTo>
                  <a:pt x="1472481" y="88593"/>
                  <a:pt x="1704713" y="0"/>
                  <a:pt x="1936944"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dk1"/>
              </a:solidFill>
              <a:latin typeface="Arial"/>
              <a:ea typeface="Arial"/>
              <a:cs typeface="Arial"/>
              <a:sym typeface="Arial"/>
            </a:endParaRPr>
          </a:p>
        </p:txBody>
      </p:sp>
      <p:sp>
        <p:nvSpPr>
          <p:cNvPr id="139" name="Google Shape;139;p57"/>
          <p:cNvSpPr/>
          <p:nvPr/>
        </p:nvSpPr>
        <p:spPr>
          <a:xfrm rot="-7329956">
            <a:off x="4952071" y="4519518"/>
            <a:ext cx="468254" cy="487775"/>
          </a:xfrm>
          <a:custGeom>
            <a:avLst/>
            <a:gdLst/>
            <a:ahLst/>
            <a:cxnLst/>
            <a:rect l="l" t="t" r="r" b="b"/>
            <a:pathLst>
              <a:path w="4088964" h="4259405" extrusionOk="0">
                <a:moveTo>
                  <a:pt x="1480605" y="2231940"/>
                </a:moveTo>
                <a:lnTo>
                  <a:pt x="1199818" y="2044620"/>
                </a:lnTo>
                <a:lnTo>
                  <a:pt x="761621" y="2687221"/>
                </a:lnTo>
                <a:cubicBezTo>
                  <a:pt x="501536" y="2652619"/>
                  <a:pt x="265323" y="2467912"/>
                  <a:pt x="39127" y="2272940"/>
                </a:cubicBezTo>
                <a:cubicBezTo>
                  <a:pt x="-80639" y="2070133"/>
                  <a:pt x="269496" y="1743507"/>
                  <a:pt x="374515" y="1494038"/>
                </a:cubicBezTo>
                <a:lnTo>
                  <a:pt x="93728" y="1306717"/>
                </a:lnTo>
                <a:lnTo>
                  <a:pt x="1091841" y="1312633"/>
                </a:lnTo>
                <a:close/>
                <a:moveTo>
                  <a:pt x="2759566" y="226796"/>
                </a:moveTo>
                <a:cubicBezTo>
                  <a:pt x="2331051" y="377379"/>
                  <a:pt x="2150002" y="492309"/>
                  <a:pt x="1991062" y="643648"/>
                </a:cubicBezTo>
                <a:lnTo>
                  <a:pt x="1463599" y="1446568"/>
                </a:lnTo>
                <a:lnTo>
                  <a:pt x="610317" y="909936"/>
                </a:lnTo>
                <a:cubicBezTo>
                  <a:pt x="810411" y="627556"/>
                  <a:pt x="1020899" y="239191"/>
                  <a:pt x="1244930" y="61882"/>
                </a:cubicBezTo>
                <a:cubicBezTo>
                  <a:pt x="1491876" y="-75367"/>
                  <a:pt x="1697752" y="31605"/>
                  <a:pt x="2759566" y="226796"/>
                </a:cubicBezTo>
                <a:close/>
                <a:moveTo>
                  <a:pt x="1722488" y="3820535"/>
                </a:moveTo>
                <a:cubicBezTo>
                  <a:pt x="1376925" y="3801485"/>
                  <a:pt x="936112" y="3830060"/>
                  <a:pt x="666750" y="3734810"/>
                </a:cubicBezTo>
                <a:cubicBezTo>
                  <a:pt x="419100" y="3598835"/>
                  <a:pt x="400050" y="3367610"/>
                  <a:pt x="0" y="2364860"/>
                </a:cubicBezTo>
                <a:cubicBezTo>
                  <a:pt x="355600" y="2647435"/>
                  <a:pt x="549276" y="2739510"/>
                  <a:pt x="762000" y="2793485"/>
                </a:cubicBezTo>
                <a:lnTo>
                  <a:pt x="1722487" y="2812535"/>
                </a:lnTo>
                <a:close/>
                <a:moveTo>
                  <a:pt x="3605396" y="869465"/>
                </a:moveTo>
                <a:lnTo>
                  <a:pt x="3069019" y="1711228"/>
                </a:lnTo>
                <a:lnTo>
                  <a:pt x="2083849" y="1550906"/>
                </a:lnTo>
                <a:lnTo>
                  <a:pt x="2391902" y="1412941"/>
                </a:lnTo>
                <a:lnTo>
                  <a:pt x="2081217" y="699900"/>
                </a:lnTo>
                <a:cubicBezTo>
                  <a:pt x="2248971" y="498156"/>
                  <a:pt x="2531081" y="396532"/>
                  <a:pt x="2816547" y="308854"/>
                </a:cubicBezTo>
                <a:cubicBezTo>
                  <a:pt x="3051986" y="315439"/>
                  <a:pt x="3142075" y="785719"/>
                  <a:pt x="3297344" y="1007430"/>
                </a:cubicBezTo>
                <a:close/>
                <a:moveTo>
                  <a:pt x="3222215" y="3788662"/>
                </a:moveTo>
                <a:cubicBezTo>
                  <a:pt x="3089072" y="3954283"/>
                  <a:pt x="2662122" y="3869088"/>
                  <a:pt x="2413930" y="3921936"/>
                </a:cubicBezTo>
                <a:lnTo>
                  <a:pt x="2420658" y="4259405"/>
                </a:lnTo>
                <a:lnTo>
                  <a:pt x="1855155" y="3436926"/>
                </a:lnTo>
                <a:lnTo>
                  <a:pt x="2387428" y="2592563"/>
                </a:lnTo>
                <a:lnTo>
                  <a:pt x="2394156" y="2930032"/>
                </a:lnTo>
                <a:lnTo>
                  <a:pt x="3171906" y="2922431"/>
                </a:lnTo>
                <a:cubicBezTo>
                  <a:pt x="3292132" y="3155642"/>
                  <a:pt x="3275533" y="3455038"/>
                  <a:pt x="3244786" y="3752078"/>
                </a:cubicBezTo>
                <a:cubicBezTo>
                  <a:pt x="3238662" y="3765464"/>
                  <a:pt x="3231091" y="3777620"/>
                  <a:pt x="3222215" y="3788662"/>
                </a:cubicBezTo>
                <a:close/>
                <a:moveTo>
                  <a:pt x="3948285" y="2834020"/>
                </a:moveTo>
                <a:cubicBezTo>
                  <a:pt x="3833022" y="3018741"/>
                  <a:pt x="3639730" y="3281008"/>
                  <a:pt x="3342579" y="3731662"/>
                </a:cubicBezTo>
                <a:cubicBezTo>
                  <a:pt x="3371271" y="3278367"/>
                  <a:pt x="3336159" y="3066813"/>
                  <a:pt x="3258895" y="2861397"/>
                </a:cubicBezTo>
                <a:lnTo>
                  <a:pt x="2725671" y="2062291"/>
                </a:lnTo>
                <a:lnTo>
                  <a:pt x="3552883" y="1486284"/>
                </a:lnTo>
                <a:cubicBezTo>
                  <a:pt x="3734716" y="1780754"/>
                  <a:pt x="4010062" y="2126176"/>
                  <a:pt x="4085819" y="2401657"/>
                </a:cubicBezTo>
                <a:cubicBezTo>
                  <a:pt x="4100783" y="2542124"/>
                  <a:pt x="4063549" y="2649298"/>
                  <a:pt x="3948285" y="283402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lt1"/>
              </a:solidFill>
              <a:latin typeface="Arial"/>
              <a:ea typeface="Arial"/>
              <a:cs typeface="Arial"/>
              <a:sym typeface="Arial"/>
            </a:endParaRPr>
          </a:p>
        </p:txBody>
      </p:sp>
      <p:sp>
        <p:nvSpPr>
          <p:cNvPr id="140" name="Google Shape;140;p57"/>
          <p:cNvSpPr/>
          <p:nvPr/>
        </p:nvSpPr>
        <p:spPr>
          <a:xfrm>
            <a:off x="4333564" y="2357633"/>
            <a:ext cx="453706" cy="455614"/>
          </a:xfrm>
          <a:custGeom>
            <a:avLst/>
            <a:gdLst/>
            <a:ahLst/>
            <a:cxnLst/>
            <a:rect l="l" t="t" r="r" b="b"/>
            <a:pathLst>
              <a:path w="3821708" h="3795110" extrusionOk="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chemeClr val="dk1"/>
              </a:solidFill>
              <a:latin typeface="Arial"/>
              <a:ea typeface="Arial"/>
              <a:cs typeface="Arial"/>
              <a:sym typeface="Arial"/>
            </a:endParaRPr>
          </a:p>
        </p:txBody>
      </p:sp>
      <p:sp>
        <p:nvSpPr>
          <p:cNvPr id="141" name="Google Shape;141;p57"/>
          <p:cNvSpPr/>
          <p:nvPr/>
        </p:nvSpPr>
        <p:spPr>
          <a:xfrm>
            <a:off x="-15946" y="5540722"/>
            <a:ext cx="12226787" cy="1333064"/>
          </a:xfrm>
          <a:custGeom>
            <a:avLst/>
            <a:gdLst/>
            <a:ahLst/>
            <a:cxnLst/>
            <a:rect l="l" t="t" r="r" b="b"/>
            <a:pathLst>
              <a:path w="12183871" h="1328385" extrusionOk="0">
                <a:moveTo>
                  <a:pt x="9763444" y="899860"/>
                </a:moveTo>
                <a:lnTo>
                  <a:pt x="9763444" y="940500"/>
                </a:lnTo>
                <a:lnTo>
                  <a:pt x="9775635" y="940500"/>
                </a:lnTo>
                <a:lnTo>
                  <a:pt x="9775635" y="899860"/>
                </a:lnTo>
                <a:lnTo>
                  <a:pt x="9763444" y="899860"/>
                </a:lnTo>
                <a:lnTo>
                  <a:pt x="9763444" y="899860"/>
                </a:lnTo>
                <a:lnTo>
                  <a:pt x="9763444" y="899860"/>
                </a:lnTo>
                <a:close/>
                <a:moveTo>
                  <a:pt x="2204675" y="899860"/>
                </a:moveTo>
                <a:lnTo>
                  <a:pt x="2204675" y="940500"/>
                </a:lnTo>
                <a:lnTo>
                  <a:pt x="2216867" y="940500"/>
                </a:lnTo>
                <a:lnTo>
                  <a:pt x="2216867" y="899860"/>
                </a:lnTo>
                <a:lnTo>
                  <a:pt x="2204675" y="899860"/>
                </a:lnTo>
                <a:lnTo>
                  <a:pt x="2204675" y="899860"/>
                </a:lnTo>
                <a:lnTo>
                  <a:pt x="2204675" y="899860"/>
                </a:lnTo>
                <a:close/>
                <a:moveTo>
                  <a:pt x="77216" y="893719"/>
                </a:moveTo>
                <a:lnTo>
                  <a:pt x="77216" y="940409"/>
                </a:lnTo>
                <a:lnTo>
                  <a:pt x="85344" y="940409"/>
                </a:lnTo>
                <a:lnTo>
                  <a:pt x="85344" y="893719"/>
                </a:lnTo>
                <a:lnTo>
                  <a:pt x="77216" y="893719"/>
                </a:lnTo>
                <a:lnTo>
                  <a:pt x="77216" y="893719"/>
                </a:lnTo>
                <a:lnTo>
                  <a:pt x="77216" y="893719"/>
                </a:lnTo>
                <a:close/>
                <a:moveTo>
                  <a:pt x="11732407" y="881527"/>
                </a:moveTo>
                <a:lnTo>
                  <a:pt x="11732407" y="934359"/>
                </a:lnTo>
                <a:lnTo>
                  <a:pt x="11740535" y="934359"/>
                </a:lnTo>
                <a:lnTo>
                  <a:pt x="11740535" y="881527"/>
                </a:lnTo>
                <a:lnTo>
                  <a:pt x="11732407" y="881527"/>
                </a:lnTo>
                <a:lnTo>
                  <a:pt x="11732407" y="881527"/>
                </a:lnTo>
                <a:lnTo>
                  <a:pt x="11732407" y="881527"/>
                </a:lnTo>
                <a:close/>
                <a:moveTo>
                  <a:pt x="4173638" y="881527"/>
                </a:moveTo>
                <a:lnTo>
                  <a:pt x="4173638" y="934359"/>
                </a:lnTo>
                <a:lnTo>
                  <a:pt x="4181766" y="934359"/>
                </a:lnTo>
                <a:lnTo>
                  <a:pt x="4181766" y="881527"/>
                </a:lnTo>
                <a:lnTo>
                  <a:pt x="4173638" y="881527"/>
                </a:lnTo>
                <a:lnTo>
                  <a:pt x="4173638" y="881527"/>
                </a:lnTo>
                <a:lnTo>
                  <a:pt x="4173638" y="881527"/>
                </a:lnTo>
                <a:close/>
                <a:moveTo>
                  <a:pt x="10895223" y="875476"/>
                </a:moveTo>
                <a:lnTo>
                  <a:pt x="10891158" y="899860"/>
                </a:lnTo>
                <a:lnTo>
                  <a:pt x="10891158" y="918103"/>
                </a:lnTo>
                <a:lnTo>
                  <a:pt x="10895223" y="940409"/>
                </a:lnTo>
                <a:lnTo>
                  <a:pt x="10901273" y="940409"/>
                </a:lnTo>
                <a:lnTo>
                  <a:pt x="10901273" y="875385"/>
                </a:lnTo>
                <a:lnTo>
                  <a:pt x="10895223" y="875385"/>
                </a:lnTo>
                <a:lnTo>
                  <a:pt x="10895223" y="875476"/>
                </a:lnTo>
                <a:lnTo>
                  <a:pt x="10895223" y="875476"/>
                </a:lnTo>
                <a:close/>
                <a:moveTo>
                  <a:pt x="3336454" y="875476"/>
                </a:moveTo>
                <a:lnTo>
                  <a:pt x="3332390" y="899860"/>
                </a:lnTo>
                <a:lnTo>
                  <a:pt x="3332390" y="918103"/>
                </a:lnTo>
                <a:lnTo>
                  <a:pt x="3336454" y="940409"/>
                </a:lnTo>
                <a:lnTo>
                  <a:pt x="3342505" y="940409"/>
                </a:lnTo>
                <a:lnTo>
                  <a:pt x="3342505" y="875385"/>
                </a:lnTo>
                <a:lnTo>
                  <a:pt x="3336454" y="875385"/>
                </a:lnTo>
                <a:lnTo>
                  <a:pt x="3336454" y="875476"/>
                </a:lnTo>
                <a:lnTo>
                  <a:pt x="3336454" y="875476"/>
                </a:lnTo>
                <a:close/>
                <a:moveTo>
                  <a:pt x="5183497" y="867348"/>
                </a:moveTo>
                <a:lnTo>
                  <a:pt x="5183497" y="899860"/>
                </a:lnTo>
                <a:lnTo>
                  <a:pt x="5189548" y="899860"/>
                </a:lnTo>
                <a:lnTo>
                  <a:pt x="5189548" y="867348"/>
                </a:lnTo>
                <a:lnTo>
                  <a:pt x="5183497" y="867348"/>
                </a:lnTo>
                <a:lnTo>
                  <a:pt x="5183497" y="867348"/>
                </a:lnTo>
                <a:lnTo>
                  <a:pt x="5183497" y="867348"/>
                </a:lnTo>
                <a:close/>
                <a:moveTo>
                  <a:pt x="8684497" y="859220"/>
                </a:moveTo>
                <a:lnTo>
                  <a:pt x="8684497" y="899860"/>
                </a:lnTo>
                <a:lnTo>
                  <a:pt x="8692625" y="899860"/>
                </a:lnTo>
                <a:lnTo>
                  <a:pt x="8692625" y="859220"/>
                </a:lnTo>
                <a:lnTo>
                  <a:pt x="8684497" y="859220"/>
                </a:lnTo>
                <a:lnTo>
                  <a:pt x="8684497" y="859220"/>
                </a:lnTo>
                <a:lnTo>
                  <a:pt x="8684497" y="859220"/>
                </a:lnTo>
                <a:close/>
                <a:moveTo>
                  <a:pt x="1125728" y="859220"/>
                </a:moveTo>
                <a:lnTo>
                  <a:pt x="1125728" y="899860"/>
                </a:lnTo>
                <a:lnTo>
                  <a:pt x="1133856" y="899860"/>
                </a:lnTo>
                <a:lnTo>
                  <a:pt x="1133856" y="859220"/>
                </a:lnTo>
                <a:lnTo>
                  <a:pt x="1125728" y="859220"/>
                </a:lnTo>
                <a:lnTo>
                  <a:pt x="1125728" y="859220"/>
                </a:lnTo>
                <a:lnTo>
                  <a:pt x="1125728" y="859220"/>
                </a:lnTo>
                <a:close/>
                <a:moveTo>
                  <a:pt x="10901364" y="845041"/>
                </a:moveTo>
                <a:lnTo>
                  <a:pt x="10901364" y="867348"/>
                </a:lnTo>
                <a:lnTo>
                  <a:pt x="10913555" y="867348"/>
                </a:lnTo>
                <a:lnTo>
                  <a:pt x="10913555" y="845041"/>
                </a:lnTo>
                <a:lnTo>
                  <a:pt x="10901364" y="845041"/>
                </a:lnTo>
                <a:lnTo>
                  <a:pt x="10901364" y="845041"/>
                </a:lnTo>
                <a:lnTo>
                  <a:pt x="10901364" y="845041"/>
                </a:lnTo>
                <a:close/>
                <a:moveTo>
                  <a:pt x="3342505" y="845041"/>
                </a:moveTo>
                <a:lnTo>
                  <a:pt x="3342505" y="867348"/>
                </a:lnTo>
                <a:lnTo>
                  <a:pt x="3354697" y="867348"/>
                </a:lnTo>
                <a:lnTo>
                  <a:pt x="3354697" y="845041"/>
                </a:lnTo>
                <a:lnTo>
                  <a:pt x="3342505" y="845041"/>
                </a:lnTo>
                <a:lnTo>
                  <a:pt x="3342505" y="845041"/>
                </a:lnTo>
                <a:lnTo>
                  <a:pt x="3342505" y="845041"/>
                </a:lnTo>
                <a:close/>
                <a:moveTo>
                  <a:pt x="9099025" y="826708"/>
                </a:moveTo>
                <a:lnTo>
                  <a:pt x="9099025" y="853079"/>
                </a:lnTo>
                <a:lnTo>
                  <a:pt x="9107153" y="853079"/>
                </a:lnTo>
                <a:lnTo>
                  <a:pt x="9107153" y="826708"/>
                </a:lnTo>
                <a:lnTo>
                  <a:pt x="9099025" y="826708"/>
                </a:lnTo>
                <a:lnTo>
                  <a:pt x="9099025" y="826708"/>
                </a:lnTo>
                <a:lnTo>
                  <a:pt x="9099025" y="826708"/>
                </a:lnTo>
                <a:close/>
                <a:moveTo>
                  <a:pt x="1540166" y="826708"/>
                </a:moveTo>
                <a:lnTo>
                  <a:pt x="1540166" y="853079"/>
                </a:lnTo>
                <a:lnTo>
                  <a:pt x="1548294" y="853079"/>
                </a:lnTo>
                <a:lnTo>
                  <a:pt x="1548294" y="826708"/>
                </a:lnTo>
                <a:lnTo>
                  <a:pt x="1540166" y="826708"/>
                </a:lnTo>
                <a:lnTo>
                  <a:pt x="1540166" y="826708"/>
                </a:lnTo>
                <a:lnTo>
                  <a:pt x="1540166" y="826708"/>
                </a:lnTo>
                <a:close/>
                <a:moveTo>
                  <a:pt x="10901364" y="771889"/>
                </a:moveTo>
                <a:lnTo>
                  <a:pt x="10901364" y="826708"/>
                </a:lnTo>
                <a:lnTo>
                  <a:pt x="10913555" y="826708"/>
                </a:lnTo>
                <a:lnTo>
                  <a:pt x="10913555" y="771889"/>
                </a:lnTo>
                <a:lnTo>
                  <a:pt x="10901364" y="771889"/>
                </a:lnTo>
                <a:lnTo>
                  <a:pt x="10901364" y="771889"/>
                </a:lnTo>
                <a:lnTo>
                  <a:pt x="10901364" y="771889"/>
                </a:lnTo>
                <a:close/>
                <a:moveTo>
                  <a:pt x="3342505" y="771889"/>
                </a:moveTo>
                <a:lnTo>
                  <a:pt x="3342505" y="826708"/>
                </a:lnTo>
                <a:lnTo>
                  <a:pt x="3354697" y="826708"/>
                </a:lnTo>
                <a:lnTo>
                  <a:pt x="3354697" y="771889"/>
                </a:lnTo>
                <a:lnTo>
                  <a:pt x="3342505" y="771889"/>
                </a:lnTo>
                <a:lnTo>
                  <a:pt x="3342505" y="771889"/>
                </a:lnTo>
                <a:lnTo>
                  <a:pt x="3342505" y="771889"/>
                </a:lnTo>
                <a:close/>
                <a:moveTo>
                  <a:pt x="11185753" y="753556"/>
                </a:moveTo>
                <a:lnTo>
                  <a:pt x="11185753" y="782004"/>
                </a:lnTo>
                <a:lnTo>
                  <a:pt x="11181690" y="812439"/>
                </a:lnTo>
                <a:lnTo>
                  <a:pt x="11185753" y="836823"/>
                </a:lnTo>
                <a:lnTo>
                  <a:pt x="11197946" y="859129"/>
                </a:lnTo>
                <a:lnTo>
                  <a:pt x="11197946" y="834745"/>
                </a:lnTo>
                <a:lnTo>
                  <a:pt x="11197946" y="800247"/>
                </a:lnTo>
                <a:lnTo>
                  <a:pt x="11197946" y="773876"/>
                </a:lnTo>
                <a:lnTo>
                  <a:pt x="11185753" y="753556"/>
                </a:lnTo>
                <a:lnTo>
                  <a:pt x="11185753" y="753556"/>
                </a:lnTo>
                <a:lnTo>
                  <a:pt x="11185753" y="753556"/>
                </a:lnTo>
                <a:close/>
                <a:moveTo>
                  <a:pt x="3626985" y="753556"/>
                </a:moveTo>
                <a:lnTo>
                  <a:pt x="3626985" y="782004"/>
                </a:lnTo>
                <a:lnTo>
                  <a:pt x="3622921" y="812439"/>
                </a:lnTo>
                <a:lnTo>
                  <a:pt x="3626985" y="836823"/>
                </a:lnTo>
                <a:lnTo>
                  <a:pt x="3639177" y="859129"/>
                </a:lnTo>
                <a:lnTo>
                  <a:pt x="3639177" y="834745"/>
                </a:lnTo>
                <a:lnTo>
                  <a:pt x="3639177" y="800247"/>
                </a:lnTo>
                <a:lnTo>
                  <a:pt x="3639177" y="773876"/>
                </a:lnTo>
                <a:lnTo>
                  <a:pt x="3626985" y="753556"/>
                </a:lnTo>
                <a:lnTo>
                  <a:pt x="3626985" y="753556"/>
                </a:lnTo>
                <a:lnTo>
                  <a:pt x="3626985" y="753556"/>
                </a:lnTo>
                <a:close/>
                <a:moveTo>
                  <a:pt x="4777097" y="745428"/>
                </a:moveTo>
                <a:lnTo>
                  <a:pt x="4773033" y="771799"/>
                </a:lnTo>
                <a:lnTo>
                  <a:pt x="4773033" y="804311"/>
                </a:lnTo>
                <a:lnTo>
                  <a:pt x="4777097" y="830681"/>
                </a:lnTo>
                <a:lnTo>
                  <a:pt x="4783148" y="852988"/>
                </a:lnTo>
                <a:lnTo>
                  <a:pt x="4783148" y="822553"/>
                </a:lnTo>
                <a:lnTo>
                  <a:pt x="4783148" y="794105"/>
                </a:lnTo>
                <a:lnTo>
                  <a:pt x="4783148" y="763671"/>
                </a:lnTo>
                <a:lnTo>
                  <a:pt x="4777097" y="745428"/>
                </a:lnTo>
                <a:lnTo>
                  <a:pt x="4777097" y="745428"/>
                </a:lnTo>
                <a:lnTo>
                  <a:pt x="4777097" y="745428"/>
                </a:lnTo>
                <a:close/>
                <a:moveTo>
                  <a:pt x="4683625" y="737390"/>
                </a:moveTo>
                <a:lnTo>
                  <a:pt x="4683625" y="759697"/>
                </a:lnTo>
                <a:lnTo>
                  <a:pt x="4695817" y="759697"/>
                </a:lnTo>
                <a:lnTo>
                  <a:pt x="4695817" y="737390"/>
                </a:lnTo>
                <a:lnTo>
                  <a:pt x="4683625" y="737390"/>
                </a:lnTo>
                <a:lnTo>
                  <a:pt x="4683625" y="737390"/>
                </a:lnTo>
                <a:lnTo>
                  <a:pt x="4683625" y="737390"/>
                </a:lnTo>
                <a:close/>
                <a:moveTo>
                  <a:pt x="11197946" y="731249"/>
                </a:moveTo>
                <a:lnTo>
                  <a:pt x="11197946" y="745428"/>
                </a:lnTo>
                <a:lnTo>
                  <a:pt x="11203996" y="745428"/>
                </a:lnTo>
                <a:lnTo>
                  <a:pt x="11203996" y="731249"/>
                </a:lnTo>
                <a:lnTo>
                  <a:pt x="11197946" y="731249"/>
                </a:lnTo>
                <a:lnTo>
                  <a:pt x="11197946" y="731249"/>
                </a:lnTo>
                <a:lnTo>
                  <a:pt x="11197946" y="731249"/>
                </a:lnTo>
                <a:close/>
                <a:moveTo>
                  <a:pt x="10602615" y="731249"/>
                </a:moveTo>
                <a:lnTo>
                  <a:pt x="10602615" y="786068"/>
                </a:lnTo>
                <a:lnTo>
                  <a:pt x="10610743" y="786068"/>
                </a:lnTo>
                <a:lnTo>
                  <a:pt x="10610743" y="731249"/>
                </a:lnTo>
                <a:lnTo>
                  <a:pt x="10602615" y="731249"/>
                </a:lnTo>
                <a:lnTo>
                  <a:pt x="10602615" y="731249"/>
                </a:lnTo>
                <a:lnTo>
                  <a:pt x="10602615" y="731249"/>
                </a:lnTo>
                <a:close/>
                <a:moveTo>
                  <a:pt x="8887697" y="731249"/>
                </a:moveTo>
                <a:lnTo>
                  <a:pt x="8887697" y="777940"/>
                </a:lnTo>
                <a:lnTo>
                  <a:pt x="8895825" y="777940"/>
                </a:lnTo>
                <a:lnTo>
                  <a:pt x="8895825" y="731249"/>
                </a:lnTo>
                <a:lnTo>
                  <a:pt x="8887697" y="731249"/>
                </a:lnTo>
                <a:lnTo>
                  <a:pt x="8887697" y="731249"/>
                </a:lnTo>
                <a:lnTo>
                  <a:pt x="8887697" y="731249"/>
                </a:lnTo>
                <a:close/>
                <a:moveTo>
                  <a:pt x="7081294" y="731249"/>
                </a:moveTo>
                <a:lnTo>
                  <a:pt x="7081294" y="745428"/>
                </a:lnTo>
                <a:lnTo>
                  <a:pt x="7093487" y="745428"/>
                </a:lnTo>
                <a:lnTo>
                  <a:pt x="7093487" y="731249"/>
                </a:lnTo>
                <a:lnTo>
                  <a:pt x="7081294" y="731249"/>
                </a:lnTo>
                <a:lnTo>
                  <a:pt x="7081294" y="731249"/>
                </a:lnTo>
                <a:lnTo>
                  <a:pt x="7081294" y="731249"/>
                </a:lnTo>
                <a:close/>
                <a:moveTo>
                  <a:pt x="3639177" y="731249"/>
                </a:moveTo>
                <a:lnTo>
                  <a:pt x="3639177" y="745428"/>
                </a:lnTo>
                <a:lnTo>
                  <a:pt x="3645228" y="745428"/>
                </a:lnTo>
                <a:lnTo>
                  <a:pt x="3645228" y="731249"/>
                </a:lnTo>
                <a:lnTo>
                  <a:pt x="3639177" y="731249"/>
                </a:lnTo>
                <a:lnTo>
                  <a:pt x="3639177" y="731249"/>
                </a:lnTo>
                <a:lnTo>
                  <a:pt x="3639177" y="731249"/>
                </a:lnTo>
                <a:close/>
                <a:moveTo>
                  <a:pt x="3043846" y="731249"/>
                </a:moveTo>
                <a:lnTo>
                  <a:pt x="3043846" y="786068"/>
                </a:lnTo>
                <a:lnTo>
                  <a:pt x="3051974" y="786068"/>
                </a:lnTo>
                <a:lnTo>
                  <a:pt x="3051974" y="731249"/>
                </a:lnTo>
                <a:lnTo>
                  <a:pt x="3043846" y="731249"/>
                </a:lnTo>
                <a:lnTo>
                  <a:pt x="3043846" y="731249"/>
                </a:lnTo>
                <a:lnTo>
                  <a:pt x="3043846" y="731249"/>
                </a:lnTo>
                <a:close/>
                <a:moveTo>
                  <a:pt x="1328928" y="731249"/>
                </a:moveTo>
                <a:lnTo>
                  <a:pt x="1328928" y="777940"/>
                </a:lnTo>
                <a:lnTo>
                  <a:pt x="1337056" y="777940"/>
                </a:lnTo>
                <a:lnTo>
                  <a:pt x="1337056" y="731249"/>
                </a:lnTo>
                <a:lnTo>
                  <a:pt x="1328928" y="731249"/>
                </a:lnTo>
                <a:lnTo>
                  <a:pt x="1328928" y="731249"/>
                </a:lnTo>
                <a:lnTo>
                  <a:pt x="1328928" y="731249"/>
                </a:lnTo>
                <a:close/>
                <a:moveTo>
                  <a:pt x="12132666" y="723121"/>
                </a:moveTo>
                <a:lnTo>
                  <a:pt x="12132666" y="771889"/>
                </a:lnTo>
                <a:lnTo>
                  <a:pt x="12138807" y="771889"/>
                </a:lnTo>
                <a:lnTo>
                  <a:pt x="12138807" y="723121"/>
                </a:lnTo>
                <a:lnTo>
                  <a:pt x="12132666" y="723121"/>
                </a:lnTo>
                <a:lnTo>
                  <a:pt x="12132666" y="723121"/>
                </a:lnTo>
                <a:lnTo>
                  <a:pt x="12132666" y="723121"/>
                </a:lnTo>
                <a:close/>
                <a:moveTo>
                  <a:pt x="9952375" y="723121"/>
                </a:moveTo>
                <a:lnTo>
                  <a:pt x="9952375" y="777940"/>
                </a:lnTo>
                <a:lnTo>
                  <a:pt x="9960503" y="777940"/>
                </a:lnTo>
                <a:lnTo>
                  <a:pt x="9960503" y="723121"/>
                </a:lnTo>
                <a:lnTo>
                  <a:pt x="9952375" y="723121"/>
                </a:lnTo>
                <a:lnTo>
                  <a:pt x="9952375" y="723121"/>
                </a:lnTo>
                <a:lnTo>
                  <a:pt x="9952375" y="723121"/>
                </a:lnTo>
                <a:close/>
                <a:moveTo>
                  <a:pt x="9478964" y="723121"/>
                </a:moveTo>
                <a:lnTo>
                  <a:pt x="9478964" y="759697"/>
                </a:lnTo>
                <a:lnTo>
                  <a:pt x="9491155" y="759697"/>
                </a:lnTo>
                <a:lnTo>
                  <a:pt x="9491155" y="723121"/>
                </a:lnTo>
                <a:lnTo>
                  <a:pt x="9478964" y="723121"/>
                </a:lnTo>
                <a:lnTo>
                  <a:pt x="9478964" y="723121"/>
                </a:lnTo>
                <a:lnTo>
                  <a:pt x="9478964" y="723121"/>
                </a:lnTo>
                <a:close/>
                <a:moveTo>
                  <a:pt x="4573897" y="723121"/>
                </a:moveTo>
                <a:lnTo>
                  <a:pt x="4573897" y="771889"/>
                </a:lnTo>
                <a:lnTo>
                  <a:pt x="4579948" y="771889"/>
                </a:lnTo>
                <a:lnTo>
                  <a:pt x="4579948" y="723121"/>
                </a:lnTo>
                <a:lnTo>
                  <a:pt x="4573897" y="723121"/>
                </a:lnTo>
                <a:lnTo>
                  <a:pt x="4573897" y="723121"/>
                </a:lnTo>
                <a:lnTo>
                  <a:pt x="4573897" y="723121"/>
                </a:lnTo>
                <a:close/>
                <a:moveTo>
                  <a:pt x="2393606" y="723121"/>
                </a:moveTo>
                <a:lnTo>
                  <a:pt x="2393606" y="777940"/>
                </a:lnTo>
                <a:lnTo>
                  <a:pt x="2401734" y="777940"/>
                </a:lnTo>
                <a:lnTo>
                  <a:pt x="2401734" y="723121"/>
                </a:lnTo>
                <a:lnTo>
                  <a:pt x="2393606" y="723121"/>
                </a:lnTo>
                <a:lnTo>
                  <a:pt x="2393606" y="723121"/>
                </a:lnTo>
                <a:lnTo>
                  <a:pt x="2393606" y="723121"/>
                </a:lnTo>
                <a:close/>
                <a:moveTo>
                  <a:pt x="1920195" y="723121"/>
                </a:moveTo>
                <a:lnTo>
                  <a:pt x="1920195" y="759697"/>
                </a:lnTo>
                <a:lnTo>
                  <a:pt x="1932387" y="759697"/>
                </a:lnTo>
                <a:lnTo>
                  <a:pt x="1932387" y="723121"/>
                </a:lnTo>
                <a:lnTo>
                  <a:pt x="1920195" y="723121"/>
                </a:lnTo>
                <a:lnTo>
                  <a:pt x="1920195" y="723121"/>
                </a:lnTo>
                <a:lnTo>
                  <a:pt x="1920195" y="723121"/>
                </a:lnTo>
                <a:close/>
                <a:moveTo>
                  <a:pt x="11726266" y="704878"/>
                </a:moveTo>
                <a:lnTo>
                  <a:pt x="11722201" y="733326"/>
                </a:lnTo>
                <a:lnTo>
                  <a:pt x="11722201" y="773966"/>
                </a:lnTo>
                <a:lnTo>
                  <a:pt x="11722201" y="818670"/>
                </a:lnTo>
                <a:lnTo>
                  <a:pt x="11726266" y="855246"/>
                </a:lnTo>
                <a:lnTo>
                  <a:pt x="11732316" y="875566"/>
                </a:lnTo>
                <a:lnTo>
                  <a:pt x="11732316" y="845131"/>
                </a:lnTo>
                <a:lnTo>
                  <a:pt x="11732316" y="804491"/>
                </a:lnTo>
                <a:lnTo>
                  <a:pt x="11732316" y="763851"/>
                </a:lnTo>
                <a:lnTo>
                  <a:pt x="11732316" y="727275"/>
                </a:lnTo>
                <a:lnTo>
                  <a:pt x="11726266" y="704878"/>
                </a:lnTo>
                <a:lnTo>
                  <a:pt x="11726266" y="704878"/>
                </a:lnTo>
                <a:lnTo>
                  <a:pt x="11726266" y="704878"/>
                </a:lnTo>
                <a:close/>
                <a:moveTo>
                  <a:pt x="9708625" y="704878"/>
                </a:moveTo>
                <a:lnTo>
                  <a:pt x="9716753" y="719057"/>
                </a:lnTo>
                <a:lnTo>
                  <a:pt x="9718740" y="733236"/>
                </a:lnTo>
                <a:lnTo>
                  <a:pt x="9726868" y="749492"/>
                </a:lnTo>
                <a:lnTo>
                  <a:pt x="9734995" y="759607"/>
                </a:lnTo>
                <a:lnTo>
                  <a:pt x="9734995" y="794105"/>
                </a:lnTo>
                <a:lnTo>
                  <a:pt x="9741047" y="794105"/>
                </a:lnTo>
                <a:lnTo>
                  <a:pt x="9745111" y="818489"/>
                </a:lnTo>
                <a:lnTo>
                  <a:pt x="9749175" y="840796"/>
                </a:lnTo>
                <a:lnTo>
                  <a:pt x="9757303" y="859039"/>
                </a:lnTo>
                <a:lnTo>
                  <a:pt x="9759290" y="852988"/>
                </a:lnTo>
                <a:lnTo>
                  <a:pt x="9767418" y="844860"/>
                </a:lnTo>
                <a:lnTo>
                  <a:pt x="9767418" y="840796"/>
                </a:lnTo>
                <a:lnTo>
                  <a:pt x="9771481" y="830681"/>
                </a:lnTo>
                <a:lnTo>
                  <a:pt x="9775546" y="818489"/>
                </a:lnTo>
                <a:lnTo>
                  <a:pt x="9763353" y="818489"/>
                </a:lnTo>
                <a:lnTo>
                  <a:pt x="9757213" y="777849"/>
                </a:lnTo>
                <a:lnTo>
                  <a:pt x="9749084" y="777849"/>
                </a:lnTo>
                <a:lnTo>
                  <a:pt x="9749084" y="745337"/>
                </a:lnTo>
                <a:lnTo>
                  <a:pt x="9734906" y="737209"/>
                </a:lnTo>
                <a:lnTo>
                  <a:pt x="9734906" y="723031"/>
                </a:lnTo>
                <a:lnTo>
                  <a:pt x="9708625" y="704878"/>
                </a:lnTo>
                <a:lnTo>
                  <a:pt x="9708625" y="704878"/>
                </a:lnTo>
                <a:lnTo>
                  <a:pt x="9708625" y="704878"/>
                </a:lnTo>
                <a:close/>
                <a:moveTo>
                  <a:pt x="4167497" y="704878"/>
                </a:moveTo>
                <a:lnTo>
                  <a:pt x="4163433" y="733326"/>
                </a:lnTo>
                <a:lnTo>
                  <a:pt x="4163433" y="773966"/>
                </a:lnTo>
                <a:lnTo>
                  <a:pt x="4163433" y="818670"/>
                </a:lnTo>
                <a:lnTo>
                  <a:pt x="4167497" y="855246"/>
                </a:lnTo>
                <a:lnTo>
                  <a:pt x="4173548" y="875566"/>
                </a:lnTo>
                <a:lnTo>
                  <a:pt x="4173548" y="845131"/>
                </a:lnTo>
                <a:lnTo>
                  <a:pt x="4173548" y="804491"/>
                </a:lnTo>
                <a:lnTo>
                  <a:pt x="4173548" y="763851"/>
                </a:lnTo>
                <a:lnTo>
                  <a:pt x="4173548" y="727275"/>
                </a:lnTo>
                <a:lnTo>
                  <a:pt x="4167497" y="704878"/>
                </a:lnTo>
                <a:lnTo>
                  <a:pt x="4167497" y="704878"/>
                </a:lnTo>
                <a:lnTo>
                  <a:pt x="4167497" y="704878"/>
                </a:lnTo>
                <a:close/>
                <a:moveTo>
                  <a:pt x="2149766" y="704878"/>
                </a:moveTo>
                <a:lnTo>
                  <a:pt x="2157894" y="719057"/>
                </a:lnTo>
                <a:lnTo>
                  <a:pt x="2159881" y="733236"/>
                </a:lnTo>
                <a:lnTo>
                  <a:pt x="2168009" y="749492"/>
                </a:lnTo>
                <a:lnTo>
                  <a:pt x="2176137" y="759607"/>
                </a:lnTo>
                <a:lnTo>
                  <a:pt x="2176137" y="794105"/>
                </a:lnTo>
                <a:lnTo>
                  <a:pt x="2182188" y="794105"/>
                </a:lnTo>
                <a:lnTo>
                  <a:pt x="2186252" y="818489"/>
                </a:lnTo>
                <a:lnTo>
                  <a:pt x="2190315" y="840796"/>
                </a:lnTo>
                <a:lnTo>
                  <a:pt x="2198443" y="859039"/>
                </a:lnTo>
                <a:lnTo>
                  <a:pt x="2204494" y="852988"/>
                </a:lnTo>
                <a:lnTo>
                  <a:pt x="2208558" y="844860"/>
                </a:lnTo>
                <a:lnTo>
                  <a:pt x="2208558" y="840796"/>
                </a:lnTo>
                <a:lnTo>
                  <a:pt x="2212622" y="830681"/>
                </a:lnTo>
                <a:lnTo>
                  <a:pt x="2216686" y="818489"/>
                </a:lnTo>
                <a:lnTo>
                  <a:pt x="2204494" y="818489"/>
                </a:lnTo>
                <a:lnTo>
                  <a:pt x="2198443" y="777849"/>
                </a:lnTo>
                <a:lnTo>
                  <a:pt x="2190315" y="777849"/>
                </a:lnTo>
                <a:lnTo>
                  <a:pt x="2190315" y="745337"/>
                </a:lnTo>
                <a:lnTo>
                  <a:pt x="2176137" y="737209"/>
                </a:lnTo>
                <a:lnTo>
                  <a:pt x="2176137" y="723031"/>
                </a:lnTo>
                <a:lnTo>
                  <a:pt x="2149766" y="704878"/>
                </a:lnTo>
                <a:lnTo>
                  <a:pt x="2149766" y="704878"/>
                </a:lnTo>
                <a:lnTo>
                  <a:pt x="2149766" y="704878"/>
                </a:lnTo>
                <a:close/>
                <a:moveTo>
                  <a:pt x="10163703" y="696750"/>
                </a:moveTo>
                <a:lnTo>
                  <a:pt x="10155575" y="723121"/>
                </a:lnTo>
                <a:lnTo>
                  <a:pt x="10147447" y="723121"/>
                </a:lnTo>
                <a:lnTo>
                  <a:pt x="10155575" y="834836"/>
                </a:lnTo>
                <a:lnTo>
                  <a:pt x="10163703" y="834836"/>
                </a:lnTo>
                <a:lnTo>
                  <a:pt x="10163703" y="893719"/>
                </a:lnTo>
                <a:lnTo>
                  <a:pt x="10169844" y="893719"/>
                </a:lnTo>
                <a:lnTo>
                  <a:pt x="10173908" y="863284"/>
                </a:lnTo>
                <a:lnTo>
                  <a:pt x="10173908" y="826708"/>
                </a:lnTo>
                <a:lnTo>
                  <a:pt x="10173908" y="786068"/>
                </a:lnTo>
                <a:lnTo>
                  <a:pt x="10173908" y="745428"/>
                </a:lnTo>
                <a:lnTo>
                  <a:pt x="10169844" y="714993"/>
                </a:lnTo>
                <a:lnTo>
                  <a:pt x="10163703" y="696750"/>
                </a:lnTo>
                <a:lnTo>
                  <a:pt x="10163703" y="696750"/>
                </a:lnTo>
                <a:lnTo>
                  <a:pt x="10163703" y="696750"/>
                </a:lnTo>
                <a:close/>
                <a:moveTo>
                  <a:pt x="10074295" y="696750"/>
                </a:moveTo>
                <a:lnTo>
                  <a:pt x="10074295" y="713006"/>
                </a:lnTo>
                <a:lnTo>
                  <a:pt x="10060115" y="723121"/>
                </a:lnTo>
                <a:lnTo>
                  <a:pt x="10066167" y="812529"/>
                </a:lnTo>
                <a:lnTo>
                  <a:pt x="10074295" y="812529"/>
                </a:lnTo>
                <a:lnTo>
                  <a:pt x="10078358" y="834836"/>
                </a:lnTo>
                <a:lnTo>
                  <a:pt x="10074295" y="855156"/>
                </a:lnTo>
                <a:lnTo>
                  <a:pt x="10074295" y="875476"/>
                </a:lnTo>
                <a:lnTo>
                  <a:pt x="10082423" y="893719"/>
                </a:lnTo>
                <a:lnTo>
                  <a:pt x="10082423" y="863284"/>
                </a:lnTo>
                <a:lnTo>
                  <a:pt x="10084500" y="826708"/>
                </a:lnTo>
                <a:lnTo>
                  <a:pt x="10084500" y="786068"/>
                </a:lnTo>
                <a:lnTo>
                  <a:pt x="10084500" y="745428"/>
                </a:lnTo>
                <a:lnTo>
                  <a:pt x="10082423" y="714993"/>
                </a:lnTo>
                <a:lnTo>
                  <a:pt x="10074295" y="696750"/>
                </a:lnTo>
                <a:lnTo>
                  <a:pt x="10074295" y="696750"/>
                </a:lnTo>
                <a:lnTo>
                  <a:pt x="10074295" y="696750"/>
                </a:lnTo>
                <a:close/>
                <a:moveTo>
                  <a:pt x="6425004" y="696750"/>
                </a:moveTo>
                <a:lnTo>
                  <a:pt x="6408748" y="771889"/>
                </a:lnTo>
                <a:lnTo>
                  <a:pt x="6402607" y="771889"/>
                </a:lnTo>
                <a:lnTo>
                  <a:pt x="6402607" y="794196"/>
                </a:lnTo>
                <a:lnTo>
                  <a:pt x="6390414" y="794196"/>
                </a:lnTo>
                <a:lnTo>
                  <a:pt x="6390414" y="804311"/>
                </a:lnTo>
                <a:lnTo>
                  <a:pt x="6402607" y="804311"/>
                </a:lnTo>
                <a:lnTo>
                  <a:pt x="6402607" y="853079"/>
                </a:lnTo>
                <a:lnTo>
                  <a:pt x="6408748" y="853079"/>
                </a:lnTo>
                <a:lnTo>
                  <a:pt x="6408748" y="940409"/>
                </a:lnTo>
                <a:lnTo>
                  <a:pt x="6416876" y="940409"/>
                </a:lnTo>
                <a:lnTo>
                  <a:pt x="6416876" y="934359"/>
                </a:lnTo>
                <a:lnTo>
                  <a:pt x="6425004" y="912052"/>
                </a:lnTo>
                <a:lnTo>
                  <a:pt x="6427081" y="885681"/>
                </a:lnTo>
                <a:lnTo>
                  <a:pt x="6425004" y="849105"/>
                </a:lnTo>
                <a:lnTo>
                  <a:pt x="6425004" y="814606"/>
                </a:lnTo>
                <a:lnTo>
                  <a:pt x="6420939" y="782094"/>
                </a:lnTo>
                <a:lnTo>
                  <a:pt x="6425004" y="753646"/>
                </a:lnTo>
                <a:lnTo>
                  <a:pt x="6431054" y="753646"/>
                </a:lnTo>
                <a:lnTo>
                  <a:pt x="6431054" y="696750"/>
                </a:lnTo>
                <a:lnTo>
                  <a:pt x="6425004" y="696750"/>
                </a:lnTo>
                <a:lnTo>
                  <a:pt x="6425004" y="696750"/>
                </a:lnTo>
                <a:lnTo>
                  <a:pt x="6425004" y="696750"/>
                </a:lnTo>
                <a:close/>
                <a:moveTo>
                  <a:pt x="2604934" y="696750"/>
                </a:moveTo>
                <a:lnTo>
                  <a:pt x="2596806" y="723121"/>
                </a:lnTo>
                <a:lnTo>
                  <a:pt x="2588678" y="723121"/>
                </a:lnTo>
                <a:lnTo>
                  <a:pt x="2596806" y="834836"/>
                </a:lnTo>
                <a:lnTo>
                  <a:pt x="2604934" y="834836"/>
                </a:lnTo>
                <a:lnTo>
                  <a:pt x="2604934" y="893719"/>
                </a:lnTo>
                <a:lnTo>
                  <a:pt x="2610985" y="893719"/>
                </a:lnTo>
                <a:lnTo>
                  <a:pt x="2615049" y="863284"/>
                </a:lnTo>
                <a:lnTo>
                  <a:pt x="2615049" y="826708"/>
                </a:lnTo>
                <a:lnTo>
                  <a:pt x="2615049" y="786068"/>
                </a:lnTo>
                <a:lnTo>
                  <a:pt x="2615049" y="745428"/>
                </a:lnTo>
                <a:lnTo>
                  <a:pt x="2610985" y="714993"/>
                </a:lnTo>
                <a:lnTo>
                  <a:pt x="2604934" y="696750"/>
                </a:lnTo>
                <a:lnTo>
                  <a:pt x="2604934" y="696750"/>
                </a:lnTo>
                <a:lnTo>
                  <a:pt x="2604934" y="696750"/>
                </a:lnTo>
                <a:close/>
                <a:moveTo>
                  <a:pt x="2515526" y="696750"/>
                </a:moveTo>
                <a:lnTo>
                  <a:pt x="2515526" y="713006"/>
                </a:lnTo>
                <a:lnTo>
                  <a:pt x="2501347" y="723121"/>
                </a:lnTo>
                <a:lnTo>
                  <a:pt x="2507398" y="812529"/>
                </a:lnTo>
                <a:lnTo>
                  <a:pt x="2515526" y="812529"/>
                </a:lnTo>
                <a:lnTo>
                  <a:pt x="2519590" y="834836"/>
                </a:lnTo>
                <a:lnTo>
                  <a:pt x="2515526" y="855156"/>
                </a:lnTo>
                <a:lnTo>
                  <a:pt x="2515526" y="875476"/>
                </a:lnTo>
                <a:lnTo>
                  <a:pt x="2523654" y="893719"/>
                </a:lnTo>
                <a:lnTo>
                  <a:pt x="2523654" y="863284"/>
                </a:lnTo>
                <a:lnTo>
                  <a:pt x="2525641" y="826708"/>
                </a:lnTo>
                <a:lnTo>
                  <a:pt x="2525641" y="786068"/>
                </a:lnTo>
                <a:lnTo>
                  <a:pt x="2525641" y="745428"/>
                </a:lnTo>
                <a:lnTo>
                  <a:pt x="2523654" y="714993"/>
                </a:lnTo>
                <a:lnTo>
                  <a:pt x="2515526" y="696750"/>
                </a:lnTo>
                <a:lnTo>
                  <a:pt x="2515526" y="696750"/>
                </a:lnTo>
                <a:lnTo>
                  <a:pt x="2515526" y="696750"/>
                </a:lnTo>
                <a:close/>
                <a:moveTo>
                  <a:pt x="7946927" y="690609"/>
                </a:moveTo>
                <a:lnTo>
                  <a:pt x="7942862" y="712916"/>
                </a:lnTo>
                <a:lnTo>
                  <a:pt x="7942862" y="737300"/>
                </a:lnTo>
                <a:lnTo>
                  <a:pt x="7946927" y="759607"/>
                </a:lnTo>
                <a:lnTo>
                  <a:pt x="7952977" y="777849"/>
                </a:lnTo>
                <a:lnTo>
                  <a:pt x="7952977" y="745337"/>
                </a:lnTo>
                <a:lnTo>
                  <a:pt x="7952977" y="714903"/>
                </a:lnTo>
                <a:lnTo>
                  <a:pt x="7961105" y="690519"/>
                </a:lnTo>
                <a:lnTo>
                  <a:pt x="7946927" y="690519"/>
                </a:lnTo>
                <a:lnTo>
                  <a:pt x="7946927" y="690609"/>
                </a:lnTo>
                <a:lnTo>
                  <a:pt x="7946927" y="690609"/>
                </a:lnTo>
                <a:close/>
                <a:moveTo>
                  <a:pt x="7459247" y="690609"/>
                </a:moveTo>
                <a:lnTo>
                  <a:pt x="7459247" y="696660"/>
                </a:lnTo>
                <a:lnTo>
                  <a:pt x="7463311" y="712916"/>
                </a:lnTo>
                <a:lnTo>
                  <a:pt x="7463311" y="733236"/>
                </a:lnTo>
                <a:lnTo>
                  <a:pt x="7463311" y="755543"/>
                </a:lnTo>
                <a:lnTo>
                  <a:pt x="7465297" y="777849"/>
                </a:lnTo>
                <a:lnTo>
                  <a:pt x="7473425" y="777849"/>
                </a:lnTo>
                <a:lnTo>
                  <a:pt x="7473425" y="915935"/>
                </a:lnTo>
                <a:lnTo>
                  <a:pt x="7481553" y="915935"/>
                </a:lnTo>
                <a:lnTo>
                  <a:pt x="7473425" y="940319"/>
                </a:lnTo>
                <a:lnTo>
                  <a:pt x="7487604" y="940319"/>
                </a:lnTo>
                <a:lnTo>
                  <a:pt x="7505847" y="690519"/>
                </a:lnTo>
                <a:lnTo>
                  <a:pt x="7459247" y="690519"/>
                </a:lnTo>
                <a:lnTo>
                  <a:pt x="7459247" y="690609"/>
                </a:lnTo>
                <a:lnTo>
                  <a:pt x="7459247" y="690609"/>
                </a:lnTo>
                <a:close/>
                <a:moveTo>
                  <a:pt x="5360236" y="690609"/>
                </a:moveTo>
                <a:lnTo>
                  <a:pt x="5368364" y="771889"/>
                </a:lnTo>
                <a:lnTo>
                  <a:pt x="5374414" y="771889"/>
                </a:lnTo>
                <a:lnTo>
                  <a:pt x="5374414" y="731249"/>
                </a:lnTo>
                <a:lnTo>
                  <a:pt x="5368364" y="731249"/>
                </a:lnTo>
                <a:lnTo>
                  <a:pt x="5370351" y="719057"/>
                </a:lnTo>
                <a:lnTo>
                  <a:pt x="5374414" y="713006"/>
                </a:lnTo>
                <a:lnTo>
                  <a:pt x="5374414" y="708942"/>
                </a:lnTo>
                <a:lnTo>
                  <a:pt x="5370351" y="700814"/>
                </a:lnTo>
                <a:lnTo>
                  <a:pt x="5368364" y="696750"/>
                </a:lnTo>
                <a:lnTo>
                  <a:pt x="5360236" y="690609"/>
                </a:lnTo>
                <a:lnTo>
                  <a:pt x="5360236" y="690609"/>
                </a:lnTo>
                <a:lnTo>
                  <a:pt x="5360236" y="690609"/>
                </a:lnTo>
                <a:close/>
                <a:moveTo>
                  <a:pt x="4695817" y="690609"/>
                </a:moveTo>
                <a:lnTo>
                  <a:pt x="4695817" y="723121"/>
                </a:lnTo>
                <a:lnTo>
                  <a:pt x="4701958" y="723121"/>
                </a:lnTo>
                <a:lnTo>
                  <a:pt x="4701958" y="690609"/>
                </a:lnTo>
                <a:lnTo>
                  <a:pt x="4695817" y="690609"/>
                </a:lnTo>
                <a:lnTo>
                  <a:pt x="4695817" y="690609"/>
                </a:lnTo>
                <a:lnTo>
                  <a:pt x="4695817" y="690609"/>
                </a:lnTo>
                <a:close/>
                <a:moveTo>
                  <a:pt x="388067" y="690609"/>
                </a:moveTo>
                <a:lnTo>
                  <a:pt x="384003" y="712916"/>
                </a:lnTo>
                <a:lnTo>
                  <a:pt x="384003" y="737300"/>
                </a:lnTo>
                <a:lnTo>
                  <a:pt x="388067" y="759607"/>
                </a:lnTo>
                <a:lnTo>
                  <a:pt x="394118" y="777849"/>
                </a:lnTo>
                <a:lnTo>
                  <a:pt x="394118" y="745337"/>
                </a:lnTo>
                <a:lnTo>
                  <a:pt x="394118" y="714903"/>
                </a:lnTo>
                <a:lnTo>
                  <a:pt x="402246" y="690519"/>
                </a:lnTo>
                <a:lnTo>
                  <a:pt x="388067" y="690519"/>
                </a:lnTo>
                <a:lnTo>
                  <a:pt x="388067" y="690609"/>
                </a:lnTo>
                <a:lnTo>
                  <a:pt x="388067" y="690609"/>
                </a:lnTo>
                <a:close/>
                <a:moveTo>
                  <a:pt x="125984" y="672366"/>
                </a:moveTo>
                <a:lnTo>
                  <a:pt x="125984" y="723121"/>
                </a:lnTo>
                <a:lnTo>
                  <a:pt x="132035" y="723121"/>
                </a:lnTo>
                <a:lnTo>
                  <a:pt x="132035" y="672366"/>
                </a:lnTo>
                <a:lnTo>
                  <a:pt x="125984" y="672366"/>
                </a:lnTo>
                <a:lnTo>
                  <a:pt x="125984" y="672366"/>
                </a:lnTo>
                <a:lnTo>
                  <a:pt x="125984" y="672366"/>
                </a:lnTo>
                <a:close/>
                <a:moveTo>
                  <a:pt x="9334737" y="664238"/>
                </a:moveTo>
                <a:lnTo>
                  <a:pt x="9334737" y="713006"/>
                </a:lnTo>
                <a:lnTo>
                  <a:pt x="9342865" y="713006"/>
                </a:lnTo>
                <a:lnTo>
                  <a:pt x="9342865" y="664238"/>
                </a:lnTo>
                <a:lnTo>
                  <a:pt x="9334737" y="664238"/>
                </a:lnTo>
                <a:lnTo>
                  <a:pt x="9334737" y="664238"/>
                </a:lnTo>
                <a:lnTo>
                  <a:pt x="9334737" y="664238"/>
                </a:lnTo>
                <a:close/>
                <a:moveTo>
                  <a:pt x="9247316" y="664238"/>
                </a:moveTo>
                <a:lnTo>
                  <a:pt x="9247316" y="686545"/>
                </a:lnTo>
                <a:lnTo>
                  <a:pt x="9253367" y="712916"/>
                </a:lnTo>
                <a:lnTo>
                  <a:pt x="9261495" y="731159"/>
                </a:lnTo>
                <a:lnTo>
                  <a:pt x="9261495" y="700814"/>
                </a:lnTo>
                <a:lnTo>
                  <a:pt x="9257431" y="678507"/>
                </a:lnTo>
                <a:lnTo>
                  <a:pt x="9247316" y="664238"/>
                </a:lnTo>
                <a:lnTo>
                  <a:pt x="9247316" y="664238"/>
                </a:lnTo>
                <a:lnTo>
                  <a:pt x="9247316" y="664238"/>
                </a:lnTo>
                <a:close/>
                <a:moveTo>
                  <a:pt x="6605807" y="664238"/>
                </a:moveTo>
                <a:lnTo>
                  <a:pt x="6601742" y="690609"/>
                </a:lnTo>
                <a:lnTo>
                  <a:pt x="6601742" y="723121"/>
                </a:lnTo>
                <a:lnTo>
                  <a:pt x="6605807" y="749492"/>
                </a:lnTo>
                <a:lnTo>
                  <a:pt x="6611857" y="771799"/>
                </a:lnTo>
                <a:lnTo>
                  <a:pt x="6611857" y="741364"/>
                </a:lnTo>
                <a:lnTo>
                  <a:pt x="6611857" y="712916"/>
                </a:lnTo>
                <a:lnTo>
                  <a:pt x="6611857" y="682481"/>
                </a:lnTo>
                <a:lnTo>
                  <a:pt x="6605807" y="664238"/>
                </a:lnTo>
                <a:lnTo>
                  <a:pt x="6605807" y="664238"/>
                </a:lnTo>
                <a:lnTo>
                  <a:pt x="6605807" y="664238"/>
                </a:lnTo>
                <a:close/>
                <a:moveTo>
                  <a:pt x="1775878" y="664238"/>
                </a:moveTo>
                <a:lnTo>
                  <a:pt x="1775878" y="713006"/>
                </a:lnTo>
                <a:lnTo>
                  <a:pt x="1784006" y="713006"/>
                </a:lnTo>
                <a:lnTo>
                  <a:pt x="1784006" y="664238"/>
                </a:lnTo>
                <a:lnTo>
                  <a:pt x="1775878" y="664238"/>
                </a:lnTo>
                <a:lnTo>
                  <a:pt x="1775878" y="664238"/>
                </a:lnTo>
                <a:lnTo>
                  <a:pt x="1775878" y="664238"/>
                </a:lnTo>
                <a:close/>
                <a:moveTo>
                  <a:pt x="1688547" y="664238"/>
                </a:moveTo>
                <a:lnTo>
                  <a:pt x="1688547" y="686545"/>
                </a:lnTo>
                <a:lnTo>
                  <a:pt x="1694688" y="712916"/>
                </a:lnTo>
                <a:lnTo>
                  <a:pt x="1702816" y="731159"/>
                </a:lnTo>
                <a:lnTo>
                  <a:pt x="1702816" y="700814"/>
                </a:lnTo>
                <a:lnTo>
                  <a:pt x="1698752" y="678507"/>
                </a:lnTo>
                <a:lnTo>
                  <a:pt x="1688547" y="664238"/>
                </a:lnTo>
                <a:lnTo>
                  <a:pt x="1688547" y="664238"/>
                </a:lnTo>
                <a:lnTo>
                  <a:pt x="1688547" y="664238"/>
                </a:lnTo>
                <a:close/>
                <a:moveTo>
                  <a:pt x="11063924" y="637777"/>
                </a:moveTo>
                <a:lnTo>
                  <a:pt x="11063924" y="664148"/>
                </a:lnTo>
                <a:lnTo>
                  <a:pt x="11063924" y="700724"/>
                </a:lnTo>
                <a:lnTo>
                  <a:pt x="11063924" y="737300"/>
                </a:lnTo>
                <a:lnTo>
                  <a:pt x="11063924" y="771799"/>
                </a:lnTo>
                <a:lnTo>
                  <a:pt x="11067988" y="800247"/>
                </a:lnTo>
                <a:lnTo>
                  <a:pt x="11076115" y="818489"/>
                </a:lnTo>
                <a:lnTo>
                  <a:pt x="11076115" y="794105"/>
                </a:lnTo>
                <a:lnTo>
                  <a:pt x="11076115" y="759607"/>
                </a:lnTo>
                <a:lnTo>
                  <a:pt x="11076115" y="723031"/>
                </a:lnTo>
                <a:lnTo>
                  <a:pt x="11076115" y="686455"/>
                </a:lnTo>
                <a:lnTo>
                  <a:pt x="11072052" y="656020"/>
                </a:lnTo>
                <a:lnTo>
                  <a:pt x="11063924" y="637777"/>
                </a:lnTo>
                <a:lnTo>
                  <a:pt x="11063924" y="637777"/>
                </a:lnTo>
                <a:lnTo>
                  <a:pt x="11063924" y="637777"/>
                </a:lnTo>
                <a:close/>
                <a:moveTo>
                  <a:pt x="7952977" y="637777"/>
                </a:moveTo>
                <a:lnTo>
                  <a:pt x="7952977" y="678417"/>
                </a:lnTo>
                <a:lnTo>
                  <a:pt x="7961105" y="678417"/>
                </a:lnTo>
                <a:lnTo>
                  <a:pt x="7961105" y="637777"/>
                </a:lnTo>
                <a:lnTo>
                  <a:pt x="7952977" y="637777"/>
                </a:lnTo>
                <a:lnTo>
                  <a:pt x="7952977" y="637777"/>
                </a:lnTo>
                <a:lnTo>
                  <a:pt x="7952977" y="637777"/>
                </a:lnTo>
                <a:close/>
                <a:moveTo>
                  <a:pt x="3505065" y="637777"/>
                </a:moveTo>
                <a:lnTo>
                  <a:pt x="3505065" y="664148"/>
                </a:lnTo>
                <a:lnTo>
                  <a:pt x="3505065" y="700724"/>
                </a:lnTo>
                <a:lnTo>
                  <a:pt x="3505065" y="737300"/>
                </a:lnTo>
                <a:lnTo>
                  <a:pt x="3505065" y="771799"/>
                </a:lnTo>
                <a:lnTo>
                  <a:pt x="3509129" y="800247"/>
                </a:lnTo>
                <a:lnTo>
                  <a:pt x="3517257" y="818489"/>
                </a:lnTo>
                <a:lnTo>
                  <a:pt x="3517257" y="794105"/>
                </a:lnTo>
                <a:lnTo>
                  <a:pt x="3517257" y="759607"/>
                </a:lnTo>
                <a:lnTo>
                  <a:pt x="3517257" y="723031"/>
                </a:lnTo>
                <a:lnTo>
                  <a:pt x="3517257" y="686455"/>
                </a:lnTo>
                <a:lnTo>
                  <a:pt x="3513193" y="656020"/>
                </a:lnTo>
                <a:lnTo>
                  <a:pt x="3505065" y="637777"/>
                </a:lnTo>
                <a:lnTo>
                  <a:pt x="3505065" y="637777"/>
                </a:lnTo>
                <a:lnTo>
                  <a:pt x="3505065" y="637777"/>
                </a:lnTo>
                <a:close/>
                <a:moveTo>
                  <a:pt x="394208" y="637777"/>
                </a:moveTo>
                <a:lnTo>
                  <a:pt x="394208" y="678417"/>
                </a:lnTo>
                <a:lnTo>
                  <a:pt x="402336" y="678417"/>
                </a:lnTo>
                <a:lnTo>
                  <a:pt x="402336" y="637777"/>
                </a:lnTo>
                <a:lnTo>
                  <a:pt x="394208" y="637777"/>
                </a:lnTo>
                <a:lnTo>
                  <a:pt x="394208" y="637777"/>
                </a:lnTo>
                <a:lnTo>
                  <a:pt x="394208" y="637777"/>
                </a:lnTo>
                <a:close/>
                <a:moveTo>
                  <a:pt x="9342865" y="631726"/>
                </a:moveTo>
                <a:lnTo>
                  <a:pt x="9342865" y="656110"/>
                </a:lnTo>
                <a:lnTo>
                  <a:pt x="9350993" y="656110"/>
                </a:lnTo>
                <a:lnTo>
                  <a:pt x="9350993" y="631726"/>
                </a:lnTo>
                <a:lnTo>
                  <a:pt x="9342865" y="631726"/>
                </a:lnTo>
                <a:lnTo>
                  <a:pt x="9342865" y="631726"/>
                </a:lnTo>
                <a:lnTo>
                  <a:pt x="9342865" y="631726"/>
                </a:lnTo>
                <a:close/>
                <a:moveTo>
                  <a:pt x="8416273" y="631726"/>
                </a:moveTo>
                <a:lnTo>
                  <a:pt x="8416273" y="678417"/>
                </a:lnTo>
                <a:lnTo>
                  <a:pt x="8422324" y="678417"/>
                </a:lnTo>
                <a:lnTo>
                  <a:pt x="8422324" y="631726"/>
                </a:lnTo>
                <a:lnTo>
                  <a:pt x="8416273" y="631726"/>
                </a:lnTo>
                <a:lnTo>
                  <a:pt x="8416273" y="631726"/>
                </a:lnTo>
                <a:lnTo>
                  <a:pt x="8416273" y="631726"/>
                </a:lnTo>
                <a:close/>
                <a:moveTo>
                  <a:pt x="1784006" y="631726"/>
                </a:moveTo>
                <a:lnTo>
                  <a:pt x="1784006" y="656110"/>
                </a:lnTo>
                <a:lnTo>
                  <a:pt x="1792134" y="656110"/>
                </a:lnTo>
                <a:lnTo>
                  <a:pt x="1792134" y="631726"/>
                </a:lnTo>
                <a:lnTo>
                  <a:pt x="1784006" y="631726"/>
                </a:lnTo>
                <a:lnTo>
                  <a:pt x="1784006" y="631726"/>
                </a:lnTo>
                <a:lnTo>
                  <a:pt x="1784006" y="631726"/>
                </a:lnTo>
                <a:close/>
                <a:moveTo>
                  <a:pt x="857504" y="631726"/>
                </a:moveTo>
                <a:lnTo>
                  <a:pt x="857504" y="678417"/>
                </a:lnTo>
                <a:lnTo>
                  <a:pt x="863555" y="678417"/>
                </a:lnTo>
                <a:lnTo>
                  <a:pt x="863555" y="631726"/>
                </a:lnTo>
                <a:lnTo>
                  <a:pt x="857504" y="631726"/>
                </a:lnTo>
                <a:lnTo>
                  <a:pt x="857504" y="631726"/>
                </a:lnTo>
                <a:lnTo>
                  <a:pt x="857504" y="631726"/>
                </a:lnTo>
                <a:close/>
                <a:moveTo>
                  <a:pt x="9938195" y="623598"/>
                </a:moveTo>
                <a:lnTo>
                  <a:pt x="9938195" y="637777"/>
                </a:lnTo>
                <a:lnTo>
                  <a:pt x="9944247" y="637777"/>
                </a:lnTo>
                <a:lnTo>
                  <a:pt x="9944247" y="623598"/>
                </a:lnTo>
                <a:lnTo>
                  <a:pt x="9938195" y="623598"/>
                </a:lnTo>
                <a:lnTo>
                  <a:pt x="9938195" y="623598"/>
                </a:lnTo>
                <a:lnTo>
                  <a:pt x="9938195" y="623598"/>
                </a:lnTo>
                <a:close/>
                <a:moveTo>
                  <a:pt x="8887697" y="623598"/>
                </a:moveTo>
                <a:lnTo>
                  <a:pt x="8887697" y="649969"/>
                </a:lnTo>
                <a:lnTo>
                  <a:pt x="8885710" y="674353"/>
                </a:lnTo>
                <a:lnTo>
                  <a:pt x="8887697" y="696660"/>
                </a:lnTo>
                <a:lnTo>
                  <a:pt x="8895825" y="712916"/>
                </a:lnTo>
                <a:lnTo>
                  <a:pt x="8895825" y="690609"/>
                </a:lnTo>
                <a:lnTo>
                  <a:pt x="8895825" y="664238"/>
                </a:lnTo>
                <a:lnTo>
                  <a:pt x="8895825" y="641931"/>
                </a:lnTo>
                <a:lnTo>
                  <a:pt x="8887697" y="623598"/>
                </a:lnTo>
                <a:lnTo>
                  <a:pt x="8887697" y="623598"/>
                </a:lnTo>
                <a:lnTo>
                  <a:pt x="8887697" y="623598"/>
                </a:lnTo>
                <a:close/>
                <a:moveTo>
                  <a:pt x="7093487" y="623598"/>
                </a:moveTo>
                <a:lnTo>
                  <a:pt x="7089422" y="649969"/>
                </a:lnTo>
                <a:lnTo>
                  <a:pt x="7093487" y="678417"/>
                </a:lnTo>
                <a:lnTo>
                  <a:pt x="7099537" y="696660"/>
                </a:lnTo>
                <a:lnTo>
                  <a:pt x="7099537" y="672276"/>
                </a:lnTo>
                <a:lnTo>
                  <a:pt x="7099537" y="641841"/>
                </a:lnTo>
                <a:lnTo>
                  <a:pt x="7093487" y="623598"/>
                </a:lnTo>
                <a:lnTo>
                  <a:pt x="7093487" y="623598"/>
                </a:lnTo>
                <a:lnTo>
                  <a:pt x="7093487" y="623598"/>
                </a:lnTo>
                <a:close/>
                <a:moveTo>
                  <a:pt x="6774508" y="623598"/>
                </a:moveTo>
                <a:lnTo>
                  <a:pt x="6772521" y="678417"/>
                </a:lnTo>
                <a:lnTo>
                  <a:pt x="6768457" y="737300"/>
                </a:lnTo>
                <a:lnTo>
                  <a:pt x="6768457" y="796183"/>
                </a:lnTo>
                <a:lnTo>
                  <a:pt x="6774508" y="853079"/>
                </a:lnTo>
                <a:lnTo>
                  <a:pt x="6774508" y="877463"/>
                </a:lnTo>
                <a:lnTo>
                  <a:pt x="6774508" y="903833"/>
                </a:lnTo>
                <a:lnTo>
                  <a:pt x="6782636" y="926140"/>
                </a:lnTo>
                <a:lnTo>
                  <a:pt x="6782636" y="875385"/>
                </a:lnTo>
                <a:lnTo>
                  <a:pt x="6790764" y="875385"/>
                </a:lnTo>
                <a:lnTo>
                  <a:pt x="6790764" y="867257"/>
                </a:lnTo>
                <a:lnTo>
                  <a:pt x="6782636" y="867257"/>
                </a:lnTo>
                <a:lnTo>
                  <a:pt x="6790764" y="834745"/>
                </a:lnTo>
                <a:lnTo>
                  <a:pt x="6782636" y="834745"/>
                </a:lnTo>
                <a:lnTo>
                  <a:pt x="6782636" y="696750"/>
                </a:lnTo>
                <a:lnTo>
                  <a:pt x="6782636" y="668302"/>
                </a:lnTo>
                <a:lnTo>
                  <a:pt x="6782636" y="641931"/>
                </a:lnTo>
                <a:lnTo>
                  <a:pt x="6774508" y="623598"/>
                </a:lnTo>
                <a:lnTo>
                  <a:pt x="6774508" y="623598"/>
                </a:lnTo>
                <a:lnTo>
                  <a:pt x="6774508" y="623598"/>
                </a:lnTo>
                <a:close/>
                <a:moveTo>
                  <a:pt x="4986348" y="623598"/>
                </a:moveTo>
                <a:lnTo>
                  <a:pt x="4986348" y="678417"/>
                </a:lnTo>
                <a:lnTo>
                  <a:pt x="4994476" y="678417"/>
                </a:lnTo>
                <a:lnTo>
                  <a:pt x="4994476" y="623598"/>
                </a:lnTo>
                <a:lnTo>
                  <a:pt x="4986348" y="623598"/>
                </a:lnTo>
                <a:lnTo>
                  <a:pt x="4986348" y="623598"/>
                </a:lnTo>
                <a:lnTo>
                  <a:pt x="4986348" y="623598"/>
                </a:lnTo>
                <a:close/>
                <a:moveTo>
                  <a:pt x="2379427" y="623598"/>
                </a:moveTo>
                <a:lnTo>
                  <a:pt x="2379427" y="637777"/>
                </a:lnTo>
                <a:lnTo>
                  <a:pt x="2385478" y="637777"/>
                </a:lnTo>
                <a:lnTo>
                  <a:pt x="2385478" y="623598"/>
                </a:lnTo>
                <a:lnTo>
                  <a:pt x="2379427" y="623598"/>
                </a:lnTo>
                <a:lnTo>
                  <a:pt x="2379427" y="623598"/>
                </a:lnTo>
                <a:lnTo>
                  <a:pt x="2379427" y="623598"/>
                </a:lnTo>
                <a:close/>
                <a:moveTo>
                  <a:pt x="1328928" y="623598"/>
                </a:moveTo>
                <a:lnTo>
                  <a:pt x="1328928" y="649969"/>
                </a:lnTo>
                <a:lnTo>
                  <a:pt x="1326941" y="674353"/>
                </a:lnTo>
                <a:lnTo>
                  <a:pt x="1328928" y="696660"/>
                </a:lnTo>
                <a:lnTo>
                  <a:pt x="1337056" y="712916"/>
                </a:lnTo>
                <a:lnTo>
                  <a:pt x="1337056" y="690609"/>
                </a:lnTo>
                <a:lnTo>
                  <a:pt x="1337056" y="664238"/>
                </a:lnTo>
                <a:lnTo>
                  <a:pt x="1337056" y="641931"/>
                </a:lnTo>
                <a:lnTo>
                  <a:pt x="1328928" y="623598"/>
                </a:lnTo>
                <a:lnTo>
                  <a:pt x="1328928" y="623598"/>
                </a:lnTo>
                <a:lnTo>
                  <a:pt x="1328928" y="623598"/>
                </a:lnTo>
                <a:close/>
                <a:moveTo>
                  <a:pt x="10657524" y="615470"/>
                </a:moveTo>
                <a:lnTo>
                  <a:pt x="10657524" y="737390"/>
                </a:lnTo>
                <a:lnTo>
                  <a:pt x="10669715" y="737390"/>
                </a:lnTo>
                <a:lnTo>
                  <a:pt x="10669715" y="745518"/>
                </a:lnTo>
                <a:lnTo>
                  <a:pt x="10657524" y="745518"/>
                </a:lnTo>
                <a:lnTo>
                  <a:pt x="10657524" y="771889"/>
                </a:lnTo>
                <a:lnTo>
                  <a:pt x="10661588" y="800337"/>
                </a:lnTo>
                <a:lnTo>
                  <a:pt x="10669715" y="818580"/>
                </a:lnTo>
                <a:lnTo>
                  <a:pt x="10669715" y="844951"/>
                </a:lnTo>
                <a:lnTo>
                  <a:pt x="10669715" y="871321"/>
                </a:lnTo>
                <a:lnTo>
                  <a:pt x="10675767" y="893628"/>
                </a:lnTo>
                <a:lnTo>
                  <a:pt x="10675767" y="840796"/>
                </a:lnTo>
                <a:lnTo>
                  <a:pt x="10675767" y="785977"/>
                </a:lnTo>
                <a:lnTo>
                  <a:pt x="10675767" y="733326"/>
                </a:lnTo>
                <a:lnTo>
                  <a:pt x="10669715" y="690699"/>
                </a:lnTo>
                <a:lnTo>
                  <a:pt x="10665652" y="660264"/>
                </a:lnTo>
                <a:lnTo>
                  <a:pt x="10665652" y="633894"/>
                </a:lnTo>
                <a:lnTo>
                  <a:pt x="10657524" y="615470"/>
                </a:lnTo>
                <a:lnTo>
                  <a:pt x="10657524" y="615470"/>
                </a:lnTo>
                <a:lnTo>
                  <a:pt x="10657524" y="615470"/>
                </a:lnTo>
                <a:close/>
                <a:moveTo>
                  <a:pt x="3098665" y="615470"/>
                </a:moveTo>
                <a:lnTo>
                  <a:pt x="3098665" y="737390"/>
                </a:lnTo>
                <a:lnTo>
                  <a:pt x="3110857" y="737390"/>
                </a:lnTo>
                <a:lnTo>
                  <a:pt x="3110857" y="745518"/>
                </a:lnTo>
                <a:lnTo>
                  <a:pt x="3098665" y="745518"/>
                </a:lnTo>
                <a:lnTo>
                  <a:pt x="3098665" y="771889"/>
                </a:lnTo>
                <a:lnTo>
                  <a:pt x="3102729" y="800337"/>
                </a:lnTo>
                <a:lnTo>
                  <a:pt x="3110857" y="818580"/>
                </a:lnTo>
                <a:lnTo>
                  <a:pt x="3110857" y="844951"/>
                </a:lnTo>
                <a:lnTo>
                  <a:pt x="3110857" y="871321"/>
                </a:lnTo>
                <a:lnTo>
                  <a:pt x="3116908" y="893628"/>
                </a:lnTo>
                <a:lnTo>
                  <a:pt x="3116908" y="840796"/>
                </a:lnTo>
                <a:lnTo>
                  <a:pt x="3116908" y="785977"/>
                </a:lnTo>
                <a:lnTo>
                  <a:pt x="3116908" y="733326"/>
                </a:lnTo>
                <a:lnTo>
                  <a:pt x="3110857" y="690699"/>
                </a:lnTo>
                <a:lnTo>
                  <a:pt x="3106793" y="660264"/>
                </a:lnTo>
                <a:lnTo>
                  <a:pt x="3106793" y="633894"/>
                </a:lnTo>
                <a:lnTo>
                  <a:pt x="3098665" y="615470"/>
                </a:lnTo>
                <a:lnTo>
                  <a:pt x="3098665" y="615470"/>
                </a:lnTo>
                <a:lnTo>
                  <a:pt x="3098665" y="615470"/>
                </a:lnTo>
                <a:close/>
                <a:moveTo>
                  <a:pt x="11766906" y="609419"/>
                </a:moveTo>
                <a:lnTo>
                  <a:pt x="11766906" y="623598"/>
                </a:lnTo>
                <a:lnTo>
                  <a:pt x="11772956" y="623598"/>
                </a:lnTo>
                <a:lnTo>
                  <a:pt x="11772956" y="609419"/>
                </a:lnTo>
                <a:lnTo>
                  <a:pt x="11766906" y="609419"/>
                </a:lnTo>
                <a:lnTo>
                  <a:pt x="11766906" y="609419"/>
                </a:lnTo>
                <a:lnTo>
                  <a:pt x="11766906" y="609419"/>
                </a:lnTo>
                <a:close/>
                <a:moveTo>
                  <a:pt x="9513553" y="609419"/>
                </a:moveTo>
                <a:lnTo>
                  <a:pt x="9537937" y="759697"/>
                </a:lnTo>
                <a:lnTo>
                  <a:pt x="9537937" y="790132"/>
                </a:lnTo>
                <a:lnTo>
                  <a:pt x="9537937" y="814516"/>
                </a:lnTo>
                <a:lnTo>
                  <a:pt x="9546065" y="834836"/>
                </a:lnTo>
                <a:lnTo>
                  <a:pt x="9546065" y="690609"/>
                </a:lnTo>
                <a:lnTo>
                  <a:pt x="9531886" y="678417"/>
                </a:lnTo>
                <a:lnTo>
                  <a:pt x="9531886" y="664238"/>
                </a:lnTo>
                <a:lnTo>
                  <a:pt x="9546065" y="664238"/>
                </a:lnTo>
                <a:lnTo>
                  <a:pt x="9546065" y="631726"/>
                </a:lnTo>
                <a:lnTo>
                  <a:pt x="9537937" y="631726"/>
                </a:lnTo>
                <a:lnTo>
                  <a:pt x="9537937" y="623598"/>
                </a:lnTo>
                <a:lnTo>
                  <a:pt x="9546065" y="623598"/>
                </a:lnTo>
                <a:lnTo>
                  <a:pt x="9546065" y="609419"/>
                </a:lnTo>
                <a:lnTo>
                  <a:pt x="9513553" y="609419"/>
                </a:lnTo>
                <a:lnTo>
                  <a:pt x="9513553" y="609419"/>
                </a:lnTo>
                <a:lnTo>
                  <a:pt x="9513553" y="609419"/>
                </a:lnTo>
                <a:close/>
                <a:moveTo>
                  <a:pt x="4208137" y="609419"/>
                </a:moveTo>
                <a:lnTo>
                  <a:pt x="4208137" y="623598"/>
                </a:lnTo>
                <a:lnTo>
                  <a:pt x="4214188" y="623598"/>
                </a:lnTo>
                <a:lnTo>
                  <a:pt x="4214188" y="609419"/>
                </a:lnTo>
                <a:lnTo>
                  <a:pt x="4208137" y="609419"/>
                </a:lnTo>
                <a:lnTo>
                  <a:pt x="4208137" y="609419"/>
                </a:lnTo>
                <a:lnTo>
                  <a:pt x="4208137" y="609419"/>
                </a:lnTo>
                <a:close/>
                <a:moveTo>
                  <a:pt x="1954694" y="609419"/>
                </a:moveTo>
                <a:lnTo>
                  <a:pt x="1979078" y="759697"/>
                </a:lnTo>
                <a:lnTo>
                  <a:pt x="1979078" y="790132"/>
                </a:lnTo>
                <a:lnTo>
                  <a:pt x="1979078" y="814516"/>
                </a:lnTo>
                <a:lnTo>
                  <a:pt x="1987206" y="834836"/>
                </a:lnTo>
                <a:lnTo>
                  <a:pt x="1987206" y="690609"/>
                </a:lnTo>
                <a:lnTo>
                  <a:pt x="1973027" y="678417"/>
                </a:lnTo>
                <a:lnTo>
                  <a:pt x="1973027" y="664238"/>
                </a:lnTo>
                <a:lnTo>
                  <a:pt x="1987206" y="664238"/>
                </a:lnTo>
                <a:lnTo>
                  <a:pt x="1987206" y="631726"/>
                </a:lnTo>
                <a:lnTo>
                  <a:pt x="1979078" y="631726"/>
                </a:lnTo>
                <a:lnTo>
                  <a:pt x="1979078" y="623598"/>
                </a:lnTo>
                <a:lnTo>
                  <a:pt x="1987206" y="623598"/>
                </a:lnTo>
                <a:lnTo>
                  <a:pt x="1987206" y="609419"/>
                </a:lnTo>
                <a:lnTo>
                  <a:pt x="1954694" y="609419"/>
                </a:lnTo>
                <a:lnTo>
                  <a:pt x="1954694" y="609419"/>
                </a:lnTo>
                <a:lnTo>
                  <a:pt x="1954694" y="609419"/>
                </a:lnTo>
                <a:close/>
                <a:moveTo>
                  <a:pt x="10927735" y="601291"/>
                </a:moveTo>
                <a:lnTo>
                  <a:pt x="10927735" y="631726"/>
                </a:lnTo>
                <a:lnTo>
                  <a:pt x="10927735" y="660174"/>
                </a:lnTo>
                <a:lnTo>
                  <a:pt x="10935863" y="678417"/>
                </a:lnTo>
                <a:lnTo>
                  <a:pt x="10937940" y="649969"/>
                </a:lnTo>
                <a:lnTo>
                  <a:pt x="10935863" y="619534"/>
                </a:lnTo>
                <a:lnTo>
                  <a:pt x="10927735" y="601291"/>
                </a:lnTo>
                <a:lnTo>
                  <a:pt x="10927735" y="601291"/>
                </a:lnTo>
                <a:lnTo>
                  <a:pt x="10927735" y="601291"/>
                </a:lnTo>
                <a:close/>
                <a:moveTo>
                  <a:pt x="6173036" y="601291"/>
                </a:moveTo>
                <a:lnTo>
                  <a:pt x="6140524" y="605355"/>
                </a:lnTo>
                <a:lnTo>
                  <a:pt x="6099884" y="609419"/>
                </a:lnTo>
                <a:lnTo>
                  <a:pt x="6091756" y="641931"/>
                </a:lnTo>
                <a:lnTo>
                  <a:pt x="6087692" y="682571"/>
                </a:lnTo>
                <a:lnTo>
                  <a:pt x="6087692" y="727275"/>
                </a:lnTo>
                <a:lnTo>
                  <a:pt x="6091756" y="771979"/>
                </a:lnTo>
                <a:lnTo>
                  <a:pt x="6099884" y="771979"/>
                </a:lnTo>
                <a:lnTo>
                  <a:pt x="6099884" y="794286"/>
                </a:lnTo>
                <a:lnTo>
                  <a:pt x="6105934" y="794286"/>
                </a:lnTo>
                <a:lnTo>
                  <a:pt x="6124177" y="672366"/>
                </a:lnTo>
                <a:lnTo>
                  <a:pt x="6146484" y="672366"/>
                </a:lnTo>
                <a:lnTo>
                  <a:pt x="6142420" y="696750"/>
                </a:lnTo>
                <a:lnTo>
                  <a:pt x="6140433" y="727185"/>
                </a:lnTo>
                <a:lnTo>
                  <a:pt x="6140433" y="755633"/>
                </a:lnTo>
                <a:lnTo>
                  <a:pt x="6146484" y="777940"/>
                </a:lnTo>
                <a:lnTo>
                  <a:pt x="6150548" y="712916"/>
                </a:lnTo>
                <a:lnTo>
                  <a:pt x="6162740" y="651956"/>
                </a:lnTo>
                <a:lnTo>
                  <a:pt x="6173036" y="601291"/>
                </a:lnTo>
                <a:lnTo>
                  <a:pt x="6173036" y="601291"/>
                </a:lnTo>
                <a:lnTo>
                  <a:pt x="6173036" y="601291"/>
                </a:lnTo>
                <a:close/>
                <a:moveTo>
                  <a:pt x="3368966" y="601291"/>
                </a:moveTo>
                <a:lnTo>
                  <a:pt x="3368966" y="631726"/>
                </a:lnTo>
                <a:lnTo>
                  <a:pt x="3368966" y="660174"/>
                </a:lnTo>
                <a:lnTo>
                  <a:pt x="3377094" y="678417"/>
                </a:lnTo>
                <a:lnTo>
                  <a:pt x="3379171" y="649969"/>
                </a:lnTo>
                <a:lnTo>
                  <a:pt x="3377094" y="619534"/>
                </a:lnTo>
                <a:lnTo>
                  <a:pt x="3368966" y="601291"/>
                </a:lnTo>
                <a:lnTo>
                  <a:pt x="3368966" y="601291"/>
                </a:lnTo>
                <a:lnTo>
                  <a:pt x="3368966" y="601291"/>
                </a:lnTo>
                <a:close/>
                <a:moveTo>
                  <a:pt x="5896684" y="574830"/>
                </a:moveTo>
                <a:lnTo>
                  <a:pt x="5880428" y="731249"/>
                </a:lnTo>
                <a:lnTo>
                  <a:pt x="5888556" y="731249"/>
                </a:lnTo>
                <a:lnTo>
                  <a:pt x="5888556" y="723121"/>
                </a:lnTo>
                <a:lnTo>
                  <a:pt x="5896684" y="708942"/>
                </a:lnTo>
                <a:lnTo>
                  <a:pt x="5898671" y="682571"/>
                </a:lnTo>
                <a:lnTo>
                  <a:pt x="5902734" y="650059"/>
                </a:lnTo>
                <a:lnTo>
                  <a:pt x="5902734" y="615560"/>
                </a:lnTo>
                <a:lnTo>
                  <a:pt x="5902734" y="591176"/>
                </a:lnTo>
                <a:lnTo>
                  <a:pt x="5896684" y="574830"/>
                </a:lnTo>
                <a:lnTo>
                  <a:pt x="5896684" y="574830"/>
                </a:lnTo>
                <a:lnTo>
                  <a:pt x="5896684" y="574830"/>
                </a:lnTo>
                <a:close/>
                <a:moveTo>
                  <a:pt x="11754713" y="568779"/>
                </a:moveTo>
                <a:lnTo>
                  <a:pt x="11754713" y="582958"/>
                </a:lnTo>
                <a:lnTo>
                  <a:pt x="11766906" y="582958"/>
                </a:lnTo>
                <a:lnTo>
                  <a:pt x="11766906" y="568779"/>
                </a:lnTo>
                <a:lnTo>
                  <a:pt x="11754713" y="568779"/>
                </a:lnTo>
                <a:lnTo>
                  <a:pt x="11754713" y="568779"/>
                </a:lnTo>
                <a:lnTo>
                  <a:pt x="11754713" y="568779"/>
                </a:lnTo>
                <a:close/>
                <a:moveTo>
                  <a:pt x="4195945" y="568779"/>
                </a:moveTo>
                <a:lnTo>
                  <a:pt x="4195945" y="582958"/>
                </a:lnTo>
                <a:lnTo>
                  <a:pt x="4208137" y="582958"/>
                </a:lnTo>
                <a:lnTo>
                  <a:pt x="4208137" y="568779"/>
                </a:lnTo>
                <a:lnTo>
                  <a:pt x="4195945" y="568779"/>
                </a:lnTo>
                <a:lnTo>
                  <a:pt x="4195945" y="568779"/>
                </a:lnTo>
                <a:lnTo>
                  <a:pt x="4195945" y="568779"/>
                </a:lnTo>
                <a:close/>
                <a:moveTo>
                  <a:pt x="7784367" y="556587"/>
                </a:moveTo>
                <a:lnTo>
                  <a:pt x="7784367" y="696750"/>
                </a:lnTo>
                <a:lnTo>
                  <a:pt x="7790417" y="696750"/>
                </a:lnTo>
                <a:lnTo>
                  <a:pt x="7790417" y="723121"/>
                </a:lnTo>
                <a:lnTo>
                  <a:pt x="7798545" y="723121"/>
                </a:lnTo>
                <a:lnTo>
                  <a:pt x="7798545" y="759697"/>
                </a:lnTo>
                <a:lnTo>
                  <a:pt x="7806673" y="759697"/>
                </a:lnTo>
                <a:lnTo>
                  <a:pt x="7806673" y="812529"/>
                </a:lnTo>
                <a:lnTo>
                  <a:pt x="7812724" y="812529"/>
                </a:lnTo>
                <a:lnTo>
                  <a:pt x="7816788" y="767825"/>
                </a:lnTo>
                <a:lnTo>
                  <a:pt x="7812724" y="719057"/>
                </a:lnTo>
                <a:lnTo>
                  <a:pt x="7812724" y="668302"/>
                </a:lnTo>
                <a:lnTo>
                  <a:pt x="7806673" y="623598"/>
                </a:lnTo>
                <a:lnTo>
                  <a:pt x="7798545" y="582958"/>
                </a:lnTo>
                <a:lnTo>
                  <a:pt x="7784367" y="556587"/>
                </a:lnTo>
                <a:lnTo>
                  <a:pt x="7784367" y="556587"/>
                </a:lnTo>
                <a:lnTo>
                  <a:pt x="7784367" y="556587"/>
                </a:lnTo>
                <a:close/>
                <a:moveTo>
                  <a:pt x="6790764" y="556587"/>
                </a:moveTo>
                <a:lnTo>
                  <a:pt x="6792751" y="574830"/>
                </a:lnTo>
                <a:lnTo>
                  <a:pt x="6796814" y="605265"/>
                </a:lnTo>
                <a:lnTo>
                  <a:pt x="6804942" y="633713"/>
                </a:lnTo>
                <a:lnTo>
                  <a:pt x="6809007" y="660084"/>
                </a:lnTo>
                <a:lnTo>
                  <a:pt x="6815057" y="672276"/>
                </a:lnTo>
                <a:lnTo>
                  <a:pt x="6809007" y="556497"/>
                </a:lnTo>
                <a:lnTo>
                  <a:pt x="6790764" y="556497"/>
                </a:lnTo>
                <a:lnTo>
                  <a:pt x="6790764" y="556587"/>
                </a:lnTo>
                <a:lnTo>
                  <a:pt x="6790764" y="556587"/>
                </a:lnTo>
                <a:close/>
                <a:moveTo>
                  <a:pt x="5902734" y="550446"/>
                </a:moveTo>
                <a:lnTo>
                  <a:pt x="5902734" y="568689"/>
                </a:lnTo>
                <a:lnTo>
                  <a:pt x="5914927" y="568689"/>
                </a:lnTo>
                <a:lnTo>
                  <a:pt x="5914927" y="550446"/>
                </a:lnTo>
                <a:lnTo>
                  <a:pt x="5902734" y="550446"/>
                </a:lnTo>
                <a:lnTo>
                  <a:pt x="5902734" y="550446"/>
                </a:lnTo>
                <a:lnTo>
                  <a:pt x="5902734" y="550446"/>
                </a:lnTo>
                <a:close/>
                <a:moveTo>
                  <a:pt x="11748663" y="542318"/>
                </a:moveTo>
                <a:lnTo>
                  <a:pt x="11748663" y="556497"/>
                </a:lnTo>
                <a:lnTo>
                  <a:pt x="11754804" y="556497"/>
                </a:lnTo>
                <a:lnTo>
                  <a:pt x="11754804" y="542318"/>
                </a:lnTo>
                <a:lnTo>
                  <a:pt x="11748663" y="542318"/>
                </a:lnTo>
                <a:lnTo>
                  <a:pt x="11748663" y="542318"/>
                </a:lnTo>
                <a:lnTo>
                  <a:pt x="11748663" y="542318"/>
                </a:lnTo>
                <a:close/>
                <a:moveTo>
                  <a:pt x="4189803" y="542318"/>
                </a:moveTo>
                <a:lnTo>
                  <a:pt x="4189803" y="556497"/>
                </a:lnTo>
                <a:lnTo>
                  <a:pt x="4195855" y="556497"/>
                </a:lnTo>
                <a:lnTo>
                  <a:pt x="4195855" y="542318"/>
                </a:lnTo>
                <a:lnTo>
                  <a:pt x="4189803" y="542318"/>
                </a:lnTo>
                <a:lnTo>
                  <a:pt x="4189803" y="542318"/>
                </a:lnTo>
                <a:lnTo>
                  <a:pt x="4189803" y="542318"/>
                </a:lnTo>
                <a:close/>
                <a:moveTo>
                  <a:pt x="11691767" y="534190"/>
                </a:moveTo>
                <a:lnTo>
                  <a:pt x="11691767" y="550446"/>
                </a:lnTo>
                <a:lnTo>
                  <a:pt x="11699895" y="550446"/>
                </a:lnTo>
                <a:lnTo>
                  <a:pt x="11699895" y="534190"/>
                </a:lnTo>
                <a:lnTo>
                  <a:pt x="11691767" y="534190"/>
                </a:lnTo>
                <a:lnTo>
                  <a:pt x="11691767" y="534190"/>
                </a:lnTo>
                <a:lnTo>
                  <a:pt x="11691767" y="534190"/>
                </a:lnTo>
                <a:close/>
                <a:moveTo>
                  <a:pt x="4742508" y="534190"/>
                </a:moveTo>
                <a:lnTo>
                  <a:pt x="4740431" y="568689"/>
                </a:lnTo>
                <a:lnTo>
                  <a:pt x="4740431" y="597137"/>
                </a:lnTo>
                <a:lnTo>
                  <a:pt x="4750545" y="631636"/>
                </a:lnTo>
                <a:lnTo>
                  <a:pt x="4750545" y="664148"/>
                </a:lnTo>
                <a:lnTo>
                  <a:pt x="4758673" y="664148"/>
                </a:lnTo>
                <a:lnTo>
                  <a:pt x="4758673" y="631636"/>
                </a:lnTo>
                <a:lnTo>
                  <a:pt x="4754609" y="593073"/>
                </a:lnTo>
                <a:lnTo>
                  <a:pt x="4750545" y="556497"/>
                </a:lnTo>
                <a:lnTo>
                  <a:pt x="4742508" y="534190"/>
                </a:lnTo>
                <a:lnTo>
                  <a:pt x="4742508" y="534190"/>
                </a:lnTo>
                <a:lnTo>
                  <a:pt x="4742508" y="534190"/>
                </a:lnTo>
                <a:close/>
                <a:moveTo>
                  <a:pt x="4132998" y="534190"/>
                </a:moveTo>
                <a:lnTo>
                  <a:pt x="4132998" y="550446"/>
                </a:lnTo>
                <a:lnTo>
                  <a:pt x="4141126" y="550446"/>
                </a:lnTo>
                <a:lnTo>
                  <a:pt x="4141126" y="534190"/>
                </a:lnTo>
                <a:lnTo>
                  <a:pt x="4132998" y="534190"/>
                </a:lnTo>
                <a:lnTo>
                  <a:pt x="4132998" y="534190"/>
                </a:lnTo>
                <a:lnTo>
                  <a:pt x="4132998" y="534190"/>
                </a:lnTo>
                <a:close/>
                <a:moveTo>
                  <a:pt x="6971567" y="501678"/>
                </a:moveTo>
                <a:lnTo>
                  <a:pt x="6967502" y="568689"/>
                </a:lnTo>
                <a:lnTo>
                  <a:pt x="6959374" y="633713"/>
                </a:lnTo>
                <a:lnTo>
                  <a:pt x="6959374" y="700724"/>
                </a:lnTo>
                <a:lnTo>
                  <a:pt x="6971567" y="759607"/>
                </a:lnTo>
                <a:lnTo>
                  <a:pt x="6971567" y="826617"/>
                </a:lnTo>
                <a:lnTo>
                  <a:pt x="6977617" y="826617"/>
                </a:lnTo>
                <a:lnTo>
                  <a:pt x="6981681" y="773785"/>
                </a:lnTo>
                <a:lnTo>
                  <a:pt x="6985745" y="714903"/>
                </a:lnTo>
                <a:lnTo>
                  <a:pt x="6989809" y="656020"/>
                </a:lnTo>
                <a:lnTo>
                  <a:pt x="6985745" y="601201"/>
                </a:lnTo>
                <a:lnTo>
                  <a:pt x="6977617" y="550446"/>
                </a:lnTo>
                <a:lnTo>
                  <a:pt x="6977617" y="501678"/>
                </a:lnTo>
                <a:lnTo>
                  <a:pt x="6971567" y="501678"/>
                </a:lnTo>
                <a:lnTo>
                  <a:pt x="6971567" y="501678"/>
                </a:lnTo>
                <a:lnTo>
                  <a:pt x="6971567" y="501678"/>
                </a:lnTo>
                <a:close/>
                <a:moveTo>
                  <a:pt x="8603217" y="493550"/>
                </a:moveTo>
                <a:lnTo>
                  <a:pt x="8603217" y="509806"/>
                </a:lnTo>
                <a:lnTo>
                  <a:pt x="8611345" y="509806"/>
                </a:lnTo>
                <a:lnTo>
                  <a:pt x="8611345" y="493550"/>
                </a:lnTo>
                <a:lnTo>
                  <a:pt x="8603217" y="493550"/>
                </a:lnTo>
                <a:lnTo>
                  <a:pt x="8603217" y="493550"/>
                </a:lnTo>
                <a:lnTo>
                  <a:pt x="8603217" y="493550"/>
                </a:lnTo>
                <a:close/>
                <a:moveTo>
                  <a:pt x="8172433" y="493550"/>
                </a:moveTo>
                <a:lnTo>
                  <a:pt x="8172433" y="519921"/>
                </a:lnTo>
                <a:lnTo>
                  <a:pt x="8168369" y="550356"/>
                </a:lnTo>
                <a:lnTo>
                  <a:pt x="8168369" y="578804"/>
                </a:lnTo>
                <a:lnTo>
                  <a:pt x="8172433" y="605175"/>
                </a:lnTo>
                <a:lnTo>
                  <a:pt x="8178484" y="623417"/>
                </a:lnTo>
                <a:lnTo>
                  <a:pt x="8182548" y="597047"/>
                </a:lnTo>
                <a:lnTo>
                  <a:pt x="8182548" y="568599"/>
                </a:lnTo>
                <a:lnTo>
                  <a:pt x="8182548" y="538254"/>
                </a:lnTo>
                <a:lnTo>
                  <a:pt x="8178484" y="511883"/>
                </a:lnTo>
                <a:lnTo>
                  <a:pt x="8172433" y="493550"/>
                </a:lnTo>
                <a:lnTo>
                  <a:pt x="8172433" y="493550"/>
                </a:lnTo>
                <a:lnTo>
                  <a:pt x="8172433" y="493550"/>
                </a:lnTo>
                <a:close/>
                <a:moveTo>
                  <a:pt x="1044448" y="493550"/>
                </a:moveTo>
                <a:lnTo>
                  <a:pt x="1044448" y="509806"/>
                </a:lnTo>
                <a:lnTo>
                  <a:pt x="1052576" y="509806"/>
                </a:lnTo>
                <a:lnTo>
                  <a:pt x="1052576" y="493550"/>
                </a:lnTo>
                <a:lnTo>
                  <a:pt x="1044448" y="493550"/>
                </a:lnTo>
                <a:lnTo>
                  <a:pt x="1044448" y="493550"/>
                </a:lnTo>
                <a:lnTo>
                  <a:pt x="1044448" y="493550"/>
                </a:lnTo>
                <a:close/>
                <a:moveTo>
                  <a:pt x="613664" y="493550"/>
                </a:moveTo>
                <a:lnTo>
                  <a:pt x="613664" y="519921"/>
                </a:lnTo>
                <a:lnTo>
                  <a:pt x="609600" y="550356"/>
                </a:lnTo>
                <a:lnTo>
                  <a:pt x="609600" y="578804"/>
                </a:lnTo>
                <a:lnTo>
                  <a:pt x="613664" y="605175"/>
                </a:lnTo>
                <a:lnTo>
                  <a:pt x="619715" y="623417"/>
                </a:lnTo>
                <a:lnTo>
                  <a:pt x="623779" y="597047"/>
                </a:lnTo>
                <a:lnTo>
                  <a:pt x="623779" y="568599"/>
                </a:lnTo>
                <a:lnTo>
                  <a:pt x="623779" y="538254"/>
                </a:lnTo>
                <a:lnTo>
                  <a:pt x="619715" y="511883"/>
                </a:lnTo>
                <a:lnTo>
                  <a:pt x="613664" y="493550"/>
                </a:lnTo>
                <a:lnTo>
                  <a:pt x="613664" y="493550"/>
                </a:lnTo>
                <a:lnTo>
                  <a:pt x="613664" y="493550"/>
                </a:lnTo>
                <a:close/>
                <a:moveTo>
                  <a:pt x="9383505" y="487499"/>
                </a:moveTo>
                <a:lnTo>
                  <a:pt x="9383505" y="515947"/>
                </a:lnTo>
                <a:lnTo>
                  <a:pt x="9379441" y="556587"/>
                </a:lnTo>
                <a:lnTo>
                  <a:pt x="9379441" y="597227"/>
                </a:lnTo>
                <a:lnTo>
                  <a:pt x="9383505" y="633803"/>
                </a:lnTo>
                <a:lnTo>
                  <a:pt x="9391633" y="656110"/>
                </a:lnTo>
                <a:lnTo>
                  <a:pt x="9391633" y="627662"/>
                </a:lnTo>
                <a:lnTo>
                  <a:pt x="9393620" y="587022"/>
                </a:lnTo>
                <a:lnTo>
                  <a:pt x="9393620" y="542318"/>
                </a:lnTo>
                <a:lnTo>
                  <a:pt x="9391633" y="505742"/>
                </a:lnTo>
                <a:lnTo>
                  <a:pt x="9383505" y="487499"/>
                </a:lnTo>
                <a:lnTo>
                  <a:pt x="9383505" y="487499"/>
                </a:lnTo>
                <a:lnTo>
                  <a:pt x="9383505" y="487499"/>
                </a:lnTo>
                <a:close/>
                <a:moveTo>
                  <a:pt x="1824646" y="487499"/>
                </a:moveTo>
                <a:lnTo>
                  <a:pt x="1824646" y="515947"/>
                </a:lnTo>
                <a:lnTo>
                  <a:pt x="1820582" y="556587"/>
                </a:lnTo>
                <a:lnTo>
                  <a:pt x="1820582" y="597227"/>
                </a:lnTo>
                <a:lnTo>
                  <a:pt x="1824646" y="633803"/>
                </a:lnTo>
                <a:lnTo>
                  <a:pt x="1832774" y="656110"/>
                </a:lnTo>
                <a:lnTo>
                  <a:pt x="1832774" y="627662"/>
                </a:lnTo>
                <a:lnTo>
                  <a:pt x="1834761" y="587022"/>
                </a:lnTo>
                <a:lnTo>
                  <a:pt x="1834761" y="542318"/>
                </a:lnTo>
                <a:lnTo>
                  <a:pt x="1832774" y="505742"/>
                </a:lnTo>
                <a:lnTo>
                  <a:pt x="1824646" y="487499"/>
                </a:lnTo>
                <a:lnTo>
                  <a:pt x="1824646" y="487499"/>
                </a:lnTo>
                <a:lnTo>
                  <a:pt x="1824646" y="487499"/>
                </a:lnTo>
                <a:close/>
                <a:moveTo>
                  <a:pt x="6227854" y="469256"/>
                </a:moveTo>
                <a:lnTo>
                  <a:pt x="6221804" y="524075"/>
                </a:lnTo>
                <a:lnTo>
                  <a:pt x="6205548" y="574830"/>
                </a:lnTo>
                <a:lnTo>
                  <a:pt x="6205548" y="637777"/>
                </a:lnTo>
                <a:lnTo>
                  <a:pt x="6199497" y="637777"/>
                </a:lnTo>
                <a:lnTo>
                  <a:pt x="6195342" y="668302"/>
                </a:lnTo>
                <a:lnTo>
                  <a:pt x="6191278" y="708942"/>
                </a:lnTo>
                <a:lnTo>
                  <a:pt x="6195342" y="753646"/>
                </a:lnTo>
                <a:lnTo>
                  <a:pt x="6199407" y="796273"/>
                </a:lnTo>
                <a:lnTo>
                  <a:pt x="6203471" y="836913"/>
                </a:lnTo>
                <a:lnTo>
                  <a:pt x="6205457" y="859220"/>
                </a:lnTo>
                <a:lnTo>
                  <a:pt x="6205457" y="881527"/>
                </a:lnTo>
                <a:lnTo>
                  <a:pt x="6205457" y="903833"/>
                </a:lnTo>
                <a:lnTo>
                  <a:pt x="6205457" y="922076"/>
                </a:lnTo>
                <a:lnTo>
                  <a:pt x="6213585" y="940319"/>
                </a:lnTo>
                <a:lnTo>
                  <a:pt x="6221713" y="771708"/>
                </a:lnTo>
                <a:lnTo>
                  <a:pt x="6227764" y="771708"/>
                </a:lnTo>
                <a:lnTo>
                  <a:pt x="6227764" y="591086"/>
                </a:lnTo>
                <a:lnTo>
                  <a:pt x="6231828" y="564715"/>
                </a:lnTo>
                <a:lnTo>
                  <a:pt x="6231828" y="534280"/>
                </a:lnTo>
                <a:lnTo>
                  <a:pt x="6235892" y="509896"/>
                </a:lnTo>
                <a:lnTo>
                  <a:pt x="6235892" y="483526"/>
                </a:lnTo>
                <a:lnTo>
                  <a:pt x="6227854" y="469256"/>
                </a:lnTo>
                <a:lnTo>
                  <a:pt x="6227854" y="469256"/>
                </a:lnTo>
                <a:lnTo>
                  <a:pt x="6227854" y="469256"/>
                </a:lnTo>
                <a:close/>
                <a:moveTo>
                  <a:pt x="8544244" y="453000"/>
                </a:moveTo>
                <a:lnTo>
                  <a:pt x="8540180" y="475307"/>
                </a:lnTo>
                <a:lnTo>
                  <a:pt x="8534129" y="511883"/>
                </a:lnTo>
                <a:lnTo>
                  <a:pt x="8530065" y="552523"/>
                </a:lnTo>
                <a:lnTo>
                  <a:pt x="8526001" y="597227"/>
                </a:lnTo>
                <a:lnTo>
                  <a:pt x="8526001" y="631726"/>
                </a:lnTo>
                <a:lnTo>
                  <a:pt x="8530065" y="649969"/>
                </a:lnTo>
                <a:lnTo>
                  <a:pt x="8538193" y="605265"/>
                </a:lnTo>
                <a:lnTo>
                  <a:pt x="8544244" y="564625"/>
                </a:lnTo>
                <a:lnTo>
                  <a:pt x="8552372" y="528049"/>
                </a:lnTo>
                <a:lnTo>
                  <a:pt x="8544244" y="487409"/>
                </a:lnTo>
                <a:lnTo>
                  <a:pt x="8544244" y="475217"/>
                </a:lnTo>
                <a:lnTo>
                  <a:pt x="8544244" y="469166"/>
                </a:lnTo>
                <a:lnTo>
                  <a:pt x="8548308" y="465102"/>
                </a:lnTo>
                <a:lnTo>
                  <a:pt x="8552372" y="456974"/>
                </a:lnTo>
                <a:lnTo>
                  <a:pt x="8556436" y="452910"/>
                </a:lnTo>
                <a:lnTo>
                  <a:pt x="8544244" y="452910"/>
                </a:lnTo>
                <a:lnTo>
                  <a:pt x="8544244" y="453000"/>
                </a:lnTo>
                <a:lnTo>
                  <a:pt x="8544244" y="453000"/>
                </a:lnTo>
                <a:close/>
                <a:moveTo>
                  <a:pt x="985475" y="453000"/>
                </a:moveTo>
                <a:lnTo>
                  <a:pt x="981411" y="475307"/>
                </a:lnTo>
                <a:lnTo>
                  <a:pt x="975360" y="511883"/>
                </a:lnTo>
                <a:lnTo>
                  <a:pt x="971296" y="552523"/>
                </a:lnTo>
                <a:lnTo>
                  <a:pt x="967232" y="597227"/>
                </a:lnTo>
                <a:lnTo>
                  <a:pt x="967232" y="631726"/>
                </a:lnTo>
                <a:lnTo>
                  <a:pt x="971296" y="649969"/>
                </a:lnTo>
                <a:lnTo>
                  <a:pt x="979424" y="605265"/>
                </a:lnTo>
                <a:lnTo>
                  <a:pt x="985475" y="564625"/>
                </a:lnTo>
                <a:lnTo>
                  <a:pt x="993603" y="528049"/>
                </a:lnTo>
                <a:lnTo>
                  <a:pt x="985475" y="487409"/>
                </a:lnTo>
                <a:lnTo>
                  <a:pt x="985475" y="475217"/>
                </a:lnTo>
                <a:lnTo>
                  <a:pt x="985475" y="469166"/>
                </a:lnTo>
                <a:lnTo>
                  <a:pt x="989539" y="465102"/>
                </a:lnTo>
                <a:lnTo>
                  <a:pt x="993603" y="456974"/>
                </a:lnTo>
                <a:lnTo>
                  <a:pt x="997667" y="452910"/>
                </a:lnTo>
                <a:lnTo>
                  <a:pt x="985475" y="452910"/>
                </a:lnTo>
                <a:lnTo>
                  <a:pt x="985475" y="453000"/>
                </a:lnTo>
                <a:lnTo>
                  <a:pt x="985475" y="453000"/>
                </a:lnTo>
                <a:close/>
                <a:moveTo>
                  <a:pt x="11699895" y="446859"/>
                </a:moveTo>
                <a:lnTo>
                  <a:pt x="11699895" y="469166"/>
                </a:lnTo>
                <a:lnTo>
                  <a:pt x="11708023" y="469166"/>
                </a:lnTo>
                <a:lnTo>
                  <a:pt x="11708023" y="446859"/>
                </a:lnTo>
                <a:lnTo>
                  <a:pt x="11699895" y="446859"/>
                </a:lnTo>
                <a:lnTo>
                  <a:pt x="11699895" y="446859"/>
                </a:lnTo>
                <a:lnTo>
                  <a:pt x="11699895" y="446859"/>
                </a:lnTo>
                <a:close/>
                <a:moveTo>
                  <a:pt x="4141126" y="446859"/>
                </a:moveTo>
                <a:lnTo>
                  <a:pt x="4141126" y="469166"/>
                </a:lnTo>
                <a:lnTo>
                  <a:pt x="4149254" y="469166"/>
                </a:lnTo>
                <a:lnTo>
                  <a:pt x="4149254" y="446859"/>
                </a:lnTo>
                <a:lnTo>
                  <a:pt x="4141126" y="446859"/>
                </a:lnTo>
                <a:lnTo>
                  <a:pt x="4141126" y="446859"/>
                </a:lnTo>
                <a:lnTo>
                  <a:pt x="4141126" y="446859"/>
                </a:lnTo>
                <a:close/>
                <a:moveTo>
                  <a:pt x="6985745" y="434667"/>
                </a:moveTo>
                <a:lnTo>
                  <a:pt x="6985745" y="448846"/>
                </a:lnTo>
                <a:lnTo>
                  <a:pt x="6985745" y="465102"/>
                </a:lnTo>
                <a:lnTo>
                  <a:pt x="6981681" y="471153"/>
                </a:lnTo>
                <a:lnTo>
                  <a:pt x="6977617" y="483345"/>
                </a:lnTo>
                <a:lnTo>
                  <a:pt x="6977617" y="493460"/>
                </a:lnTo>
                <a:lnTo>
                  <a:pt x="6993873" y="493460"/>
                </a:lnTo>
                <a:lnTo>
                  <a:pt x="6993873" y="434577"/>
                </a:lnTo>
                <a:lnTo>
                  <a:pt x="6985745" y="434577"/>
                </a:lnTo>
                <a:lnTo>
                  <a:pt x="6985745" y="434667"/>
                </a:lnTo>
                <a:lnTo>
                  <a:pt x="6985745" y="434667"/>
                </a:lnTo>
                <a:close/>
                <a:moveTo>
                  <a:pt x="4677484" y="434667"/>
                </a:moveTo>
                <a:lnTo>
                  <a:pt x="4677484" y="469166"/>
                </a:lnTo>
                <a:lnTo>
                  <a:pt x="4677484" y="509806"/>
                </a:lnTo>
                <a:lnTo>
                  <a:pt x="4673419" y="560561"/>
                </a:lnTo>
                <a:lnTo>
                  <a:pt x="4677484" y="605265"/>
                </a:lnTo>
                <a:lnTo>
                  <a:pt x="4679471" y="641841"/>
                </a:lnTo>
                <a:lnTo>
                  <a:pt x="4683534" y="664148"/>
                </a:lnTo>
                <a:lnTo>
                  <a:pt x="4695727" y="609329"/>
                </a:lnTo>
                <a:lnTo>
                  <a:pt x="4701868" y="609329"/>
                </a:lnTo>
                <a:lnTo>
                  <a:pt x="4705932" y="574830"/>
                </a:lnTo>
                <a:lnTo>
                  <a:pt x="4701868" y="530126"/>
                </a:lnTo>
                <a:lnTo>
                  <a:pt x="4699791" y="489486"/>
                </a:lnTo>
                <a:lnTo>
                  <a:pt x="4687598" y="456974"/>
                </a:lnTo>
                <a:lnTo>
                  <a:pt x="4677484" y="434667"/>
                </a:lnTo>
                <a:lnTo>
                  <a:pt x="4677484" y="434667"/>
                </a:lnTo>
                <a:lnTo>
                  <a:pt x="4677484" y="434667"/>
                </a:lnTo>
                <a:close/>
                <a:moveTo>
                  <a:pt x="9009617" y="428616"/>
                </a:moveTo>
                <a:lnTo>
                  <a:pt x="9003566" y="479371"/>
                </a:lnTo>
                <a:lnTo>
                  <a:pt x="9003566" y="538254"/>
                </a:lnTo>
                <a:lnTo>
                  <a:pt x="9003566" y="601201"/>
                </a:lnTo>
                <a:lnTo>
                  <a:pt x="9007630" y="664148"/>
                </a:lnTo>
                <a:lnTo>
                  <a:pt x="9007630" y="718967"/>
                </a:lnTo>
                <a:lnTo>
                  <a:pt x="9003566" y="759607"/>
                </a:lnTo>
                <a:lnTo>
                  <a:pt x="9003566" y="781913"/>
                </a:lnTo>
                <a:lnTo>
                  <a:pt x="9007630" y="808284"/>
                </a:lnTo>
                <a:lnTo>
                  <a:pt x="9013681" y="836732"/>
                </a:lnTo>
                <a:lnTo>
                  <a:pt x="9017745" y="852988"/>
                </a:lnTo>
                <a:lnTo>
                  <a:pt x="9021809" y="777849"/>
                </a:lnTo>
                <a:lnTo>
                  <a:pt x="9027950" y="704697"/>
                </a:lnTo>
                <a:lnTo>
                  <a:pt x="9032014" y="633623"/>
                </a:lnTo>
                <a:lnTo>
                  <a:pt x="9027950" y="560471"/>
                </a:lnTo>
                <a:lnTo>
                  <a:pt x="9017745" y="493460"/>
                </a:lnTo>
                <a:lnTo>
                  <a:pt x="9017745" y="428436"/>
                </a:lnTo>
                <a:lnTo>
                  <a:pt x="9009617" y="428436"/>
                </a:lnTo>
                <a:lnTo>
                  <a:pt x="9009617" y="428616"/>
                </a:lnTo>
                <a:lnTo>
                  <a:pt x="9009617" y="428616"/>
                </a:lnTo>
                <a:close/>
                <a:moveTo>
                  <a:pt x="1450758" y="428616"/>
                </a:moveTo>
                <a:lnTo>
                  <a:pt x="1444707" y="479371"/>
                </a:lnTo>
                <a:lnTo>
                  <a:pt x="1444707" y="538254"/>
                </a:lnTo>
                <a:lnTo>
                  <a:pt x="1444707" y="601201"/>
                </a:lnTo>
                <a:lnTo>
                  <a:pt x="1448771" y="664148"/>
                </a:lnTo>
                <a:lnTo>
                  <a:pt x="1448771" y="718967"/>
                </a:lnTo>
                <a:lnTo>
                  <a:pt x="1444707" y="759607"/>
                </a:lnTo>
                <a:lnTo>
                  <a:pt x="1444707" y="781913"/>
                </a:lnTo>
                <a:lnTo>
                  <a:pt x="1448771" y="808284"/>
                </a:lnTo>
                <a:lnTo>
                  <a:pt x="1454822" y="836732"/>
                </a:lnTo>
                <a:lnTo>
                  <a:pt x="1458886" y="852988"/>
                </a:lnTo>
                <a:lnTo>
                  <a:pt x="1462950" y="777849"/>
                </a:lnTo>
                <a:lnTo>
                  <a:pt x="1469001" y="704697"/>
                </a:lnTo>
                <a:lnTo>
                  <a:pt x="1473065" y="633623"/>
                </a:lnTo>
                <a:lnTo>
                  <a:pt x="1469001" y="560471"/>
                </a:lnTo>
                <a:lnTo>
                  <a:pt x="1458886" y="493460"/>
                </a:lnTo>
                <a:lnTo>
                  <a:pt x="1458886" y="428436"/>
                </a:lnTo>
                <a:lnTo>
                  <a:pt x="1450758" y="428436"/>
                </a:lnTo>
                <a:lnTo>
                  <a:pt x="1450758" y="428616"/>
                </a:lnTo>
                <a:lnTo>
                  <a:pt x="1450758" y="428616"/>
                </a:lnTo>
                <a:close/>
                <a:moveTo>
                  <a:pt x="11157306" y="420488"/>
                </a:moveTo>
                <a:lnTo>
                  <a:pt x="11163447" y="564715"/>
                </a:lnTo>
                <a:lnTo>
                  <a:pt x="11171575" y="713006"/>
                </a:lnTo>
                <a:lnTo>
                  <a:pt x="11185753" y="713006"/>
                </a:lnTo>
                <a:lnTo>
                  <a:pt x="11197946" y="678507"/>
                </a:lnTo>
                <a:lnTo>
                  <a:pt x="11203996" y="678507"/>
                </a:lnTo>
                <a:lnTo>
                  <a:pt x="11185663" y="487590"/>
                </a:lnTo>
                <a:lnTo>
                  <a:pt x="11179613" y="487590"/>
                </a:lnTo>
                <a:lnTo>
                  <a:pt x="11179613" y="469347"/>
                </a:lnTo>
                <a:lnTo>
                  <a:pt x="11171484" y="469347"/>
                </a:lnTo>
                <a:lnTo>
                  <a:pt x="11163356" y="420579"/>
                </a:lnTo>
                <a:lnTo>
                  <a:pt x="11157306" y="420579"/>
                </a:lnTo>
                <a:lnTo>
                  <a:pt x="11157306" y="420488"/>
                </a:lnTo>
                <a:lnTo>
                  <a:pt x="11157306" y="420488"/>
                </a:lnTo>
                <a:close/>
                <a:moveTo>
                  <a:pt x="3598537" y="420488"/>
                </a:moveTo>
                <a:lnTo>
                  <a:pt x="3604588" y="564715"/>
                </a:lnTo>
                <a:lnTo>
                  <a:pt x="3612715" y="713006"/>
                </a:lnTo>
                <a:lnTo>
                  <a:pt x="3626894" y="713006"/>
                </a:lnTo>
                <a:lnTo>
                  <a:pt x="3639086" y="678507"/>
                </a:lnTo>
                <a:lnTo>
                  <a:pt x="3645137" y="678507"/>
                </a:lnTo>
                <a:lnTo>
                  <a:pt x="3626894" y="487590"/>
                </a:lnTo>
                <a:lnTo>
                  <a:pt x="3620843" y="487590"/>
                </a:lnTo>
                <a:lnTo>
                  <a:pt x="3620843" y="469347"/>
                </a:lnTo>
                <a:lnTo>
                  <a:pt x="3612715" y="469347"/>
                </a:lnTo>
                <a:lnTo>
                  <a:pt x="3604588" y="420579"/>
                </a:lnTo>
                <a:lnTo>
                  <a:pt x="3598537" y="420579"/>
                </a:lnTo>
                <a:lnTo>
                  <a:pt x="3598537" y="420488"/>
                </a:lnTo>
                <a:lnTo>
                  <a:pt x="3598537" y="420488"/>
                </a:lnTo>
                <a:close/>
                <a:moveTo>
                  <a:pt x="12065655" y="412360"/>
                </a:moveTo>
                <a:lnTo>
                  <a:pt x="12065655" y="434667"/>
                </a:lnTo>
                <a:lnTo>
                  <a:pt x="12073783" y="434667"/>
                </a:lnTo>
                <a:lnTo>
                  <a:pt x="12073783" y="412360"/>
                </a:lnTo>
                <a:lnTo>
                  <a:pt x="12065655" y="412360"/>
                </a:lnTo>
                <a:lnTo>
                  <a:pt x="12065655" y="412360"/>
                </a:lnTo>
                <a:lnTo>
                  <a:pt x="12065655" y="412360"/>
                </a:lnTo>
                <a:close/>
                <a:moveTo>
                  <a:pt x="4506796" y="412360"/>
                </a:moveTo>
                <a:lnTo>
                  <a:pt x="4506796" y="434667"/>
                </a:lnTo>
                <a:lnTo>
                  <a:pt x="4514924" y="434667"/>
                </a:lnTo>
                <a:lnTo>
                  <a:pt x="4514924" y="412360"/>
                </a:lnTo>
                <a:lnTo>
                  <a:pt x="4506796" y="412360"/>
                </a:lnTo>
                <a:lnTo>
                  <a:pt x="4506796" y="412360"/>
                </a:lnTo>
                <a:lnTo>
                  <a:pt x="4506796" y="412360"/>
                </a:lnTo>
                <a:close/>
                <a:moveTo>
                  <a:pt x="4886825" y="398091"/>
                </a:moveTo>
                <a:lnTo>
                  <a:pt x="4876619" y="471243"/>
                </a:lnTo>
                <a:lnTo>
                  <a:pt x="4858377" y="542318"/>
                </a:lnTo>
                <a:lnTo>
                  <a:pt x="4850249" y="578894"/>
                </a:lnTo>
                <a:lnTo>
                  <a:pt x="4850249" y="627662"/>
                </a:lnTo>
                <a:lnTo>
                  <a:pt x="4858377" y="674353"/>
                </a:lnTo>
                <a:lnTo>
                  <a:pt x="4862441" y="719057"/>
                </a:lnTo>
                <a:lnTo>
                  <a:pt x="4864518" y="753556"/>
                </a:lnTo>
                <a:lnTo>
                  <a:pt x="4864518" y="786068"/>
                </a:lnTo>
                <a:lnTo>
                  <a:pt x="4864518" y="822644"/>
                </a:lnTo>
                <a:lnTo>
                  <a:pt x="4868582" y="863284"/>
                </a:lnTo>
                <a:lnTo>
                  <a:pt x="4872646" y="895796"/>
                </a:lnTo>
                <a:lnTo>
                  <a:pt x="4880774" y="916116"/>
                </a:lnTo>
                <a:lnTo>
                  <a:pt x="4882851" y="822644"/>
                </a:lnTo>
                <a:lnTo>
                  <a:pt x="4895043" y="737300"/>
                </a:lnTo>
                <a:lnTo>
                  <a:pt x="4903171" y="645905"/>
                </a:lnTo>
                <a:lnTo>
                  <a:pt x="4905248" y="550446"/>
                </a:lnTo>
                <a:lnTo>
                  <a:pt x="4905248" y="515947"/>
                </a:lnTo>
                <a:lnTo>
                  <a:pt x="4905248" y="483435"/>
                </a:lnTo>
                <a:lnTo>
                  <a:pt x="4905248" y="446859"/>
                </a:lnTo>
                <a:lnTo>
                  <a:pt x="4903171" y="416424"/>
                </a:lnTo>
                <a:lnTo>
                  <a:pt x="4886825" y="398091"/>
                </a:lnTo>
                <a:lnTo>
                  <a:pt x="4886825" y="398091"/>
                </a:lnTo>
                <a:lnTo>
                  <a:pt x="4886825" y="398091"/>
                </a:lnTo>
                <a:close/>
                <a:moveTo>
                  <a:pt x="11632793" y="365670"/>
                </a:moveTo>
                <a:lnTo>
                  <a:pt x="11618615" y="550536"/>
                </a:lnTo>
                <a:lnTo>
                  <a:pt x="11626743" y="550536"/>
                </a:lnTo>
                <a:lnTo>
                  <a:pt x="11626743" y="546382"/>
                </a:lnTo>
                <a:lnTo>
                  <a:pt x="11628730" y="538254"/>
                </a:lnTo>
                <a:lnTo>
                  <a:pt x="11628730" y="534190"/>
                </a:lnTo>
                <a:lnTo>
                  <a:pt x="11632793" y="528139"/>
                </a:lnTo>
                <a:lnTo>
                  <a:pt x="11636858" y="524075"/>
                </a:lnTo>
                <a:lnTo>
                  <a:pt x="11644986" y="528139"/>
                </a:lnTo>
                <a:lnTo>
                  <a:pt x="11644986" y="534190"/>
                </a:lnTo>
                <a:lnTo>
                  <a:pt x="11651127" y="534190"/>
                </a:lnTo>
                <a:lnTo>
                  <a:pt x="11632793" y="601201"/>
                </a:lnTo>
                <a:lnTo>
                  <a:pt x="11622678" y="678417"/>
                </a:lnTo>
                <a:lnTo>
                  <a:pt x="11618615" y="759697"/>
                </a:lnTo>
                <a:lnTo>
                  <a:pt x="11618615" y="786068"/>
                </a:lnTo>
                <a:lnTo>
                  <a:pt x="11618615" y="812439"/>
                </a:lnTo>
                <a:lnTo>
                  <a:pt x="11618615" y="834745"/>
                </a:lnTo>
                <a:lnTo>
                  <a:pt x="11626743" y="852988"/>
                </a:lnTo>
                <a:lnTo>
                  <a:pt x="11626743" y="785977"/>
                </a:lnTo>
                <a:lnTo>
                  <a:pt x="11632793" y="785977"/>
                </a:lnTo>
                <a:lnTo>
                  <a:pt x="11651127" y="678327"/>
                </a:lnTo>
                <a:lnTo>
                  <a:pt x="11667383" y="672276"/>
                </a:lnTo>
                <a:lnTo>
                  <a:pt x="11667383" y="556587"/>
                </a:lnTo>
                <a:lnTo>
                  <a:pt x="11673433" y="556587"/>
                </a:lnTo>
                <a:lnTo>
                  <a:pt x="11673433" y="487499"/>
                </a:lnTo>
                <a:lnTo>
                  <a:pt x="11677498" y="483435"/>
                </a:lnTo>
                <a:lnTo>
                  <a:pt x="11677498" y="483435"/>
                </a:lnTo>
                <a:lnTo>
                  <a:pt x="11681561" y="479371"/>
                </a:lnTo>
                <a:lnTo>
                  <a:pt x="11685626" y="475307"/>
                </a:lnTo>
                <a:lnTo>
                  <a:pt x="11685626" y="469256"/>
                </a:lnTo>
                <a:lnTo>
                  <a:pt x="11673433" y="469256"/>
                </a:lnTo>
                <a:lnTo>
                  <a:pt x="11667383" y="430694"/>
                </a:lnTo>
                <a:lnTo>
                  <a:pt x="11655191" y="394118"/>
                </a:lnTo>
                <a:lnTo>
                  <a:pt x="11632793" y="365670"/>
                </a:lnTo>
                <a:lnTo>
                  <a:pt x="11632793" y="365670"/>
                </a:lnTo>
                <a:lnTo>
                  <a:pt x="11632793" y="365670"/>
                </a:lnTo>
                <a:close/>
                <a:moveTo>
                  <a:pt x="4074025" y="365670"/>
                </a:moveTo>
                <a:lnTo>
                  <a:pt x="4059846" y="550536"/>
                </a:lnTo>
                <a:lnTo>
                  <a:pt x="4067974" y="550536"/>
                </a:lnTo>
                <a:lnTo>
                  <a:pt x="4067974" y="546382"/>
                </a:lnTo>
                <a:lnTo>
                  <a:pt x="4069961" y="538254"/>
                </a:lnTo>
                <a:lnTo>
                  <a:pt x="4069961" y="534190"/>
                </a:lnTo>
                <a:lnTo>
                  <a:pt x="4074025" y="528139"/>
                </a:lnTo>
                <a:lnTo>
                  <a:pt x="4078089" y="524075"/>
                </a:lnTo>
                <a:lnTo>
                  <a:pt x="4086217" y="528139"/>
                </a:lnTo>
                <a:lnTo>
                  <a:pt x="4086217" y="534190"/>
                </a:lnTo>
                <a:lnTo>
                  <a:pt x="4092268" y="534190"/>
                </a:lnTo>
                <a:lnTo>
                  <a:pt x="4074025" y="601201"/>
                </a:lnTo>
                <a:lnTo>
                  <a:pt x="4063820" y="678417"/>
                </a:lnTo>
                <a:lnTo>
                  <a:pt x="4059755" y="759697"/>
                </a:lnTo>
                <a:lnTo>
                  <a:pt x="4059755" y="786068"/>
                </a:lnTo>
                <a:lnTo>
                  <a:pt x="4059755" y="812439"/>
                </a:lnTo>
                <a:lnTo>
                  <a:pt x="4059755" y="834745"/>
                </a:lnTo>
                <a:lnTo>
                  <a:pt x="4067883" y="852988"/>
                </a:lnTo>
                <a:lnTo>
                  <a:pt x="4067883" y="785977"/>
                </a:lnTo>
                <a:lnTo>
                  <a:pt x="4074025" y="785977"/>
                </a:lnTo>
                <a:lnTo>
                  <a:pt x="4092268" y="678327"/>
                </a:lnTo>
                <a:lnTo>
                  <a:pt x="4108523" y="672276"/>
                </a:lnTo>
                <a:lnTo>
                  <a:pt x="4108523" y="556587"/>
                </a:lnTo>
                <a:lnTo>
                  <a:pt x="4114574" y="556587"/>
                </a:lnTo>
                <a:lnTo>
                  <a:pt x="4114574" y="487499"/>
                </a:lnTo>
                <a:lnTo>
                  <a:pt x="4118638" y="483435"/>
                </a:lnTo>
                <a:lnTo>
                  <a:pt x="4118638" y="483435"/>
                </a:lnTo>
                <a:lnTo>
                  <a:pt x="4122702" y="479371"/>
                </a:lnTo>
                <a:lnTo>
                  <a:pt x="4126766" y="475307"/>
                </a:lnTo>
                <a:lnTo>
                  <a:pt x="4126766" y="469256"/>
                </a:lnTo>
                <a:lnTo>
                  <a:pt x="4114574" y="469256"/>
                </a:lnTo>
                <a:lnTo>
                  <a:pt x="4108523" y="430694"/>
                </a:lnTo>
                <a:lnTo>
                  <a:pt x="4096331" y="394118"/>
                </a:lnTo>
                <a:lnTo>
                  <a:pt x="4074025" y="365670"/>
                </a:lnTo>
                <a:lnTo>
                  <a:pt x="4074025" y="365670"/>
                </a:lnTo>
                <a:lnTo>
                  <a:pt x="4074025" y="365670"/>
                </a:lnTo>
                <a:close/>
                <a:moveTo>
                  <a:pt x="10813943" y="339208"/>
                </a:moveTo>
                <a:lnTo>
                  <a:pt x="10813943" y="446859"/>
                </a:lnTo>
                <a:lnTo>
                  <a:pt x="10819993" y="446859"/>
                </a:lnTo>
                <a:lnTo>
                  <a:pt x="10813943" y="469166"/>
                </a:lnTo>
                <a:lnTo>
                  <a:pt x="10819993" y="469166"/>
                </a:lnTo>
                <a:lnTo>
                  <a:pt x="10819993" y="609329"/>
                </a:lnTo>
                <a:lnTo>
                  <a:pt x="10832186" y="609329"/>
                </a:lnTo>
                <a:lnTo>
                  <a:pt x="10832186" y="637777"/>
                </a:lnTo>
                <a:lnTo>
                  <a:pt x="10838327" y="637777"/>
                </a:lnTo>
                <a:lnTo>
                  <a:pt x="10838327" y="672276"/>
                </a:lnTo>
                <a:lnTo>
                  <a:pt x="10846455" y="672276"/>
                </a:lnTo>
                <a:lnTo>
                  <a:pt x="10846455" y="731159"/>
                </a:lnTo>
                <a:lnTo>
                  <a:pt x="10854583" y="731159"/>
                </a:lnTo>
                <a:lnTo>
                  <a:pt x="10854583" y="678327"/>
                </a:lnTo>
                <a:lnTo>
                  <a:pt x="10860724" y="678327"/>
                </a:lnTo>
                <a:lnTo>
                  <a:pt x="10864788" y="678327"/>
                </a:lnTo>
                <a:lnTo>
                  <a:pt x="10868852" y="674263"/>
                </a:lnTo>
                <a:lnTo>
                  <a:pt x="10868852" y="674263"/>
                </a:lnTo>
                <a:lnTo>
                  <a:pt x="10868852" y="674263"/>
                </a:lnTo>
                <a:lnTo>
                  <a:pt x="10872915" y="674263"/>
                </a:lnTo>
                <a:lnTo>
                  <a:pt x="10878967" y="672185"/>
                </a:lnTo>
                <a:lnTo>
                  <a:pt x="10872915" y="718876"/>
                </a:lnTo>
                <a:lnTo>
                  <a:pt x="10864788" y="763580"/>
                </a:lnTo>
                <a:lnTo>
                  <a:pt x="10860724" y="818399"/>
                </a:lnTo>
                <a:lnTo>
                  <a:pt x="10872915" y="818399"/>
                </a:lnTo>
                <a:lnTo>
                  <a:pt x="10872915" y="755452"/>
                </a:lnTo>
                <a:lnTo>
                  <a:pt x="10883121" y="704697"/>
                </a:lnTo>
                <a:lnTo>
                  <a:pt x="10895313" y="655929"/>
                </a:lnTo>
                <a:lnTo>
                  <a:pt x="10897300" y="609239"/>
                </a:lnTo>
                <a:lnTo>
                  <a:pt x="10887095" y="564535"/>
                </a:lnTo>
                <a:lnTo>
                  <a:pt x="10878967" y="527959"/>
                </a:lnTo>
                <a:lnTo>
                  <a:pt x="10895223" y="527959"/>
                </a:lnTo>
                <a:lnTo>
                  <a:pt x="10901273" y="550265"/>
                </a:lnTo>
                <a:lnTo>
                  <a:pt x="10913466" y="550265"/>
                </a:lnTo>
                <a:lnTo>
                  <a:pt x="10913466" y="493370"/>
                </a:lnTo>
                <a:lnTo>
                  <a:pt x="10917530" y="489305"/>
                </a:lnTo>
                <a:lnTo>
                  <a:pt x="10917530" y="489305"/>
                </a:lnTo>
                <a:lnTo>
                  <a:pt x="10917530" y="487319"/>
                </a:lnTo>
                <a:lnTo>
                  <a:pt x="10917530" y="487319"/>
                </a:lnTo>
                <a:lnTo>
                  <a:pt x="10917530" y="483255"/>
                </a:lnTo>
                <a:lnTo>
                  <a:pt x="10919516" y="479191"/>
                </a:lnTo>
                <a:lnTo>
                  <a:pt x="10901273" y="456884"/>
                </a:lnTo>
                <a:lnTo>
                  <a:pt x="10891068" y="434577"/>
                </a:lnTo>
                <a:lnTo>
                  <a:pt x="10878876" y="412270"/>
                </a:lnTo>
                <a:lnTo>
                  <a:pt x="10860633" y="406219"/>
                </a:lnTo>
                <a:lnTo>
                  <a:pt x="10860633" y="387976"/>
                </a:lnTo>
                <a:lnTo>
                  <a:pt x="10846455" y="379848"/>
                </a:lnTo>
                <a:lnTo>
                  <a:pt x="10820084" y="339208"/>
                </a:lnTo>
                <a:lnTo>
                  <a:pt x="10813943" y="339208"/>
                </a:lnTo>
                <a:lnTo>
                  <a:pt x="10813943" y="339208"/>
                </a:lnTo>
                <a:lnTo>
                  <a:pt x="10813943" y="339208"/>
                </a:lnTo>
                <a:close/>
                <a:moveTo>
                  <a:pt x="7568974" y="339208"/>
                </a:moveTo>
                <a:lnTo>
                  <a:pt x="7568974" y="550446"/>
                </a:lnTo>
                <a:lnTo>
                  <a:pt x="7581167" y="550446"/>
                </a:lnTo>
                <a:lnTo>
                  <a:pt x="7587308" y="623598"/>
                </a:lnTo>
                <a:lnTo>
                  <a:pt x="7603564" y="623598"/>
                </a:lnTo>
                <a:lnTo>
                  <a:pt x="7603564" y="564715"/>
                </a:lnTo>
                <a:lnTo>
                  <a:pt x="7599409" y="505742"/>
                </a:lnTo>
                <a:lnTo>
                  <a:pt x="7587217" y="452910"/>
                </a:lnTo>
                <a:lnTo>
                  <a:pt x="7585140" y="424462"/>
                </a:lnTo>
                <a:lnTo>
                  <a:pt x="7585140" y="389963"/>
                </a:lnTo>
                <a:lnTo>
                  <a:pt x="7581076" y="361515"/>
                </a:lnTo>
                <a:lnTo>
                  <a:pt x="7568974" y="339208"/>
                </a:lnTo>
                <a:lnTo>
                  <a:pt x="7568974" y="339208"/>
                </a:lnTo>
                <a:lnTo>
                  <a:pt x="7568974" y="339208"/>
                </a:lnTo>
                <a:close/>
                <a:moveTo>
                  <a:pt x="3255174" y="339208"/>
                </a:moveTo>
                <a:lnTo>
                  <a:pt x="3255174" y="446859"/>
                </a:lnTo>
                <a:lnTo>
                  <a:pt x="3261225" y="446859"/>
                </a:lnTo>
                <a:lnTo>
                  <a:pt x="3255174" y="469166"/>
                </a:lnTo>
                <a:lnTo>
                  <a:pt x="3261225" y="469166"/>
                </a:lnTo>
                <a:lnTo>
                  <a:pt x="3261225" y="609329"/>
                </a:lnTo>
                <a:lnTo>
                  <a:pt x="3273417" y="609329"/>
                </a:lnTo>
                <a:lnTo>
                  <a:pt x="3273417" y="637777"/>
                </a:lnTo>
                <a:lnTo>
                  <a:pt x="3279468" y="637777"/>
                </a:lnTo>
                <a:lnTo>
                  <a:pt x="3279468" y="672276"/>
                </a:lnTo>
                <a:lnTo>
                  <a:pt x="3287595" y="672276"/>
                </a:lnTo>
                <a:lnTo>
                  <a:pt x="3287595" y="731159"/>
                </a:lnTo>
                <a:lnTo>
                  <a:pt x="3295723" y="731159"/>
                </a:lnTo>
                <a:lnTo>
                  <a:pt x="3295723" y="678327"/>
                </a:lnTo>
                <a:lnTo>
                  <a:pt x="3301774" y="678327"/>
                </a:lnTo>
                <a:lnTo>
                  <a:pt x="3305838" y="678327"/>
                </a:lnTo>
                <a:lnTo>
                  <a:pt x="3309902" y="674263"/>
                </a:lnTo>
                <a:lnTo>
                  <a:pt x="3309902" y="674263"/>
                </a:lnTo>
                <a:lnTo>
                  <a:pt x="3309902" y="674263"/>
                </a:lnTo>
                <a:lnTo>
                  <a:pt x="3313966" y="674263"/>
                </a:lnTo>
                <a:lnTo>
                  <a:pt x="3320017" y="672185"/>
                </a:lnTo>
                <a:lnTo>
                  <a:pt x="3313966" y="718876"/>
                </a:lnTo>
                <a:lnTo>
                  <a:pt x="3305838" y="763580"/>
                </a:lnTo>
                <a:lnTo>
                  <a:pt x="3301774" y="818399"/>
                </a:lnTo>
                <a:lnTo>
                  <a:pt x="3313966" y="818399"/>
                </a:lnTo>
                <a:lnTo>
                  <a:pt x="3313966" y="755452"/>
                </a:lnTo>
                <a:lnTo>
                  <a:pt x="3324081" y="704697"/>
                </a:lnTo>
                <a:lnTo>
                  <a:pt x="3336273" y="655929"/>
                </a:lnTo>
                <a:lnTo>
                  <a:pt x="3338350" y="609239"/>
                </a:lnTo>
                <a:lnTo>
                  <a:pt x="3328235" y="564535"/>
                </a:lnTo>
                <a:lnTo>
                  <a:pt x="3320108" y="527959"/>
                </a:lnTo>
                <a:lnTo>
                  <a:pt x="3336363" y="527959"/>
                </a:lnTo>
                <a:lnTo>
                  <a:pt x="3342414" y="550265"/>
                </a:lnTo>
                <a:lnTo>
                  <a:pt x="3354606" y="550265"/>
                </a:lnTo>
                <a:lnTo>
                  <a:pt x="3354606" y="493370"/>
                </a:lnTo>
                <a:lnTo>
                  <a:pt x="3358670" y="489305"/>
                </a:lnTo>
                <a:lnTo>
                  <a:pt x="3358670" y="489305"/>
                </a:lnTo>
                <a:lnTo>
                  <a:pt x="3358670" y="487319"/>
                </a:lnTo>
                <a:lnTo>
                  <a:pt x="3358670" y="487319"/>
                </a:lnTo>
                <a:lnTo>
                  <a:pt x="3358670" y="483255"/>
                </a:lnTo>
                <a:lnTo>
                  <a:pt x="3360748" y="479191"/>
                </a:lnTo>
                <a:lnTo>
                  <a:pt x="3342505" y="456884"/>
                </a:lnTo>
                <a:lnTo>
                  <a:pt x="3332390" y="434577"/>
                </a:lnTo>
                <a:lnTo>
                  <a:pt x="3320198" y="412270"/>
                </a:lnTo>
                <a:lnTo>
                  <a:pt x="3301955" y="406219"/>
                </a:lnTo>
                <a:lnTo>
                  <a:pt x="3301955" y="387976"/>
                </a:lnTo>
                <a:lnTo>
                  <a:pt x="3287776" y="379848"/>
                </a:lnTo>
                <a:lnTo>
                  <a:pt x="3261405" y="339208"/>
                </a:lnTo>
                <a:lnTo>
                  <a:pt x="3255174" y="339208"/>
                </a:lnTo>
                <a:lnTo>
                  <a:pt x="3255174" y="339208"/>
                </a:lnTo>
                <a:lnTo>
                  <a:pt x="3255174" y="339208"/>
                </a:lnTo>
                <a:close/>
                <a:moveTo>
                  <a:pt x="4872556" y="312838"/>
                </a:moveTo>
                <a:lnTo>
                  <a:pt x="4872556" y="325030"/>
                </a:lnTo>
                <a:lnTo>
                  <a:pt x="4846185" y="347336"/>
                </a:lnTo>
                <a:lnTo>
                  <a:pt x="4821801" y="383912"/>
                </a:lnTo>
                <a:lnTo>
                  <a:pt x="4795430" y="428616"/>
                </a:lnTo>
                <a:lnTo>
                  <a:pt x="4777187" y="475307"/>
                </a:lnTo>
                <a:lnTo>
                  <a:pt x="4764995" y="515947"/>
                </a:lnTo>
                <a:lnTo>
                  <a:pt x="4777187" y="515947"/>
                </a:lnTo>
                <a:lnTo>
                  <a:pt x="4777187" y="542318"/>
                </a:lnTo>
                <a:lnTo>
                  <a:pt x="4783238" y="542318"/>
                </a:lnTo>
                <a:lnTo>
                  <a:pt x="4783238" y="534190"/>
                </a:lnTo>
                <a:lnTo>
                  <a:pt x="4787302" y="528139"/>
                </a:lnTo>
                <a:lnTo>
                  <a:pt x="4787302" y="524075"/>
                </a:lnTo>
                <a:lnTo>
                  <a:pt x="4791366" y="524075"/>
                </a:lnTo>
                <a:lnTo>
                  <a:pt x="4799494" y="520011"/>
                </a:lnTo>
                <a:lnTo>
                  <a:pt x="4805545" y="515947"/>
                </a:lnTo>
                <a:lnTo>
                  <a:pt x="4799494" y="556587"/>
                </a:lnTo>
                <a:lnTo>
                  <a:pt x="4791366" y="556587"/>
                </a:lnTo>
                <a:lnTo>
                  <a:pt x="4791366" y="578894"/>
                </a:lnTo>
                <a:lnTo>
                  <a:pt x="4795430" y="601201"/>
                </a:lnTo>
                <a:lnTo>
                  <a:pt x="4801481" y="631636"/>
                </a:lnTo>
                <a:lnTo>
                  <a:pt x="4809609" y="651956"/>
                </a:lnTo>
                <a:lnTo>
                  <a:pt x="4817737" y="664148"/>
                </a:lnTo>
                <a:lnTo>
                  <a:pt x="4821801" y="590996"/>
                </a:lnTo>
                <a:lnTo>
                  <a:pt x="4835979" y="519921"/>
                </a:lnTo>
                <a:lnTo>
                  <a:pt x="4854222" y="452910"/>
                </a:lnTo>
                <a:lnTo>
                  <a:pt x="4872465" y="387886"/>
                </a:lnTo>
                <a:lnTo>
                  <a:pt x="4898836" y="379758"/>
                </a:lnTo>
                <a:lnTo>
                  <a:pt x="4890708" y="347246"/>
                </a:lnTo>
                <a:lnTo>
                  <a:pt x="4880593" y="312747"/>
                </a:lnTo>
                <a:lnTo>
                  <a:pt x="4872556" y="312747"/>
                </a:lnTo>
                <a:lnTo>
                  <a:pt x="4872556" y="312838"/>
                </a:lnTo>
                <a:lnTo>
                  <a:pt x="4872556" y="312838"/>
                </a:lnTo>
                <a:close/>
                <a:moveTo>
                  <a:pt x="11592153" y="306696"/>
                </a:moveTo>
                <a:lnTo>
                  <a:pt x="11586103" y="357451"/>
                </a:lnTo>
                <a:lnTo>
                  <a:pt x="11577975" y="357451"/>
                </a:lnTo>
                <a:lnTo>
                  <a:pt x="11569847" y="542318"/>
                </a:lnTo>
                <a:lnTo>
                  <a:pt x="11577975" y="542318"/>
                </a:lnTo>
                <a:lnTo>
                  <a:pt x="11582038" y="564625"/>
                </a:lnTo>
                <a:lnTo>
                  <a:pt x="11577975" y="586932"/>
                </a:lnTo>
                <a:lnTo>
                  <a:pt x="11577975" y="609239"/>
                </a:lnTo>
                <a:lnTo>
                  <a:pt x="11586103" y="623417"/>
                </a:lnTo>
                <a:lnTo>
                  <a:pt x="11588090" y="574649"/>
                </a:lnTo>
                <a:lnTo>
                  <a:pt x="11592153" y="529946"/>
                </a:lnTo>
                <a:lnTo>
                  <a:pt x="11604346" y="493370"/>
                </a:lnTo>
                <a:lnTo>
                  <a:pt x="11604346" y="420217"/>
                </a:lnTo>
                <a:lnTo>
                  <a:pt x="11610487" y="420217"/>
                </a:lnTo>
                <a:lnTo>
                  <a:pt x="11610487" y="357271"/>
                </a:lnTo>
                <a:lnTo>
                  <a:pt x="11618615" y="357271"/>
                </a:lnTo>
                <a:lnTo>
                  <a:pt x="11618615" y="347156"/>
                </a:lnTo>
                <a:lnTo>
                  <a:pt x="11610487" y="347156"/>
                </a:lnTo>
                <a:lnTo>
                  <a:pt x="11610487" y="343092"/>
                </a:lnTo>
                <a:lnTo>
                  <a:pt x="11610487" y="339028"/>
                </a:lnTo>
                <a:lnTo>
                  <a:pt x="11610487" y="334964"/>
                </a:lnTo>
                <a:lnTo>
                  <a:pt x="11614551" y="334964"/>
                </a:lnTo>
                <a:lnTo>
                  <a:pt x="11614551" y="330900"/>
                </a:lnTo>
                <a:lnTo>
                  <a:pt x="11618615" y="330900"/>
                </a:lnTo>
                <a:lnTo>
                  <a:pt x="11610487" y="306516"/>
                </a:lnTo>
                <a:lnTo>
                  <a:pt x="11592153" y="306516"/>
                </a:lnTo>
                <a:lnTo>
                  <a:pt x="11592153" y="306696"/>
                </a:lnTo>
                <a:lnTo>
                  <a:pt x="11592153" y="306696"/>
                </a:lnTo>
                <a:close/>
                <a:moveTo>
                  <a:pt x="4033385" y="306696"/>
                </a:moveTo>
                <a:lnTo>
                  <a:pt x="4027334" y="357451"/>
                </a:lnTo>
                <a:lnTo>
                  <a:pt x="4019206" y="357451"/>
                </a:lnTo>
                <a:lnTo>
                  <a:pt x="4011078" y="542318"/>
                </a:lnTo>
                <a:lnTo>
                  <a:pt x="4019206" y="542318"/>
                </a:lnTo>
                <a:lnTo>
                  <a:pt x="4023270" y="564625"/>
                </a:lnTo>
                <a:lnTo>
                  <a:pt x="4019206" y="587022"/>
                </a:lnTo>
                <a:lnTo>
                  <a:pt x="4019206" y="609329"/>
                </a:lnTo>
                <a:lnTo>
                  <a:pt x="4027334" y="623508"/>
                </a:lnTo>
                <a:lnTo>
                  <a:pt x="4029411" y="574740"/>
                </a:lnTo>
                <a:lnTo>
                  <a:pt x="4033475" y="530036"/>
                </a:lnTo>
                <a:lnTo>
                  <a:pt x="4045667" y="493460"/>
                </a:lnTo>
                <a:lnTo>
                  <a:pt x="4045667" y="420308"/>
                </a:lnTo>
                <a:lnTo>
                  <a:pt x="4051718" y="420308"/>
                </a:lnTo>
                <a:lnTo>
                  <a:pt x="4051718" y="357361"/>
                </a:lnTo>
                <a:lnTo>
                  <a:pt x="4059846" y="357361"/>
                </a:lnTo>
                <a:lnTo>
                  <a:pt x="4059846" y="347246"/>
                </a:lnTo>
                <a:lnTo>
                  <a:pt x="4051718" y="347246"/>
                </a:lnTo>
                <a:lnTo>
                  <a:pt x="4051718" y="343182"/>
                </a:lnTo>
                <a:lnTo>
                  <a:pt x="4051718" y="339118"/>
                </a:lnTo>
                <a:lnTo>
                  <a:pt x="4051718" y="335054"/>
                </a:lnTo>
                <a:lnTo>
                  <a:pt x="4055782" y="335054"/>
                </a:lnTo>
                <a:lnTo>
                  <a:pt x="4055782" y="330990"/>
                </a:lnTo>
                <a:lnTo>
                  <a:pt x="4059846" y="330990"/>
                </a:lnTo>
                <a:lnTo>
                  <a:pt x="4051718" y="306606"/>
                </a:lnTo>
                <a:lnTo>
                  <a:pt x="4033385" y="306606"/>
                </a:lnTo>
                <a:lnTo>
                  <a:pt x="4033385" y="306696"/>
                </a:lnTo>
                <a:lnTo>
                  <a:pt x="4033385" y="306696"/>
                </a:lnTo>
                <a:close/>
                <a:moveTo>
                  <a:pt x="11732407" y="257928"/>
                </a:moveTo>
                <a:lnTo>
                  <a:pt x="11730420" y="284299"/>
                </a:lnTo>
                <a:lnTo>
                  <a:pt x="11722292" y="316811"/>
                </a:lnTo>
                <a:lnTo>
                  <a:pt x="11714164" y="353387"/>
                </a:lnTo>
                <a:lnTo>
                  <a:pt x="11710100" y="387886"/>
                </a:lnTo>
                <a:lnTo>
                  <a:pt x="11710100" y="416334"/>
                </a:lnTo>
                <a:lnTo>
                  <a:pt x="11714164" y="434577"/>
                </a:lnTo>
                <a:lnTo>
                  <a:pt x="11718228" y="408206"/>
                </a:lnTo>
                <a:lnTo>
                  <a:pt x="11722292" y="371630"/>
                </a:lnTo>
                <a:lnTo>
                  <a:pt x="11730420" y="335054"/>
                </a:lnTo>
                <a:lnTo>
                  <a:pt x="11732407" y="302542"/>
                </a:lnTo>
                <a:lnTo>
                  <a:pt x="11736471" y="272107"/>
                </a:lnTo>
                <a:lnTo>
                  <a:pt x="11732407" y="257928"/>
                </a:lnTo>
                <a:lnTo>
                  <a:pt x="11732407" y="257928"/>
                </a:lnTo>
                <a:lnTo>
                  <a:pt x="11732407" y="257928"/>
                </a:lnTo>
                <a:close/>
                <a:moveTo>
                  <a:pt x="4173638" y="257928"/>
                </a:moveTo>
                <a:lnTo>
                  <a:pt x="4171561" y="284299"/>
                </a:lnTo>
                <a:lnTo>
                  <a:pt x="4163433" y="316811"/>
                </a:lnTo>
                <a:lnTo>
                  <a:pt x="4155305" y="353387"/>
                </a:lnTo>
                <a:lnTo>
                  <a:pt x="4151241" y="387886"/>
                </a:lnTo>
                <a:lnTo>
                  <a:pt x="4151241" y="416334"/>
                </a:lnTo>
                <a:lnTo>
                  <a:pt x="4155305" y="434577"/>
                </a:lnTo>
                <a:lnTo>
                  <a:pt x="4159369" y="408206"/>
                </a:lnTo>
                <a:lnTo>
                  <a:pt x="4163433" y="371630"/>
                </a:lnTo>
                <a:lnTo>
                  <a:pt x="4171561" y="335054"/>
                </a:lnTo>
                <a:lnTo>
                  <a:pt x="4173638" y="302542"/>
                </a:lnTo>
                <a:lnTo>
                  <a:pt x="4177702" y="272107"/>
                </a:lnTo>
                <a:lnTo>
                  <a:pt x="4173638" y="257928"/>
                </a:lnTo>
                <a:lnTo>
                  <a:pt x="4173638" y="257928"/>
                </a:lnTo>
                <a:lnTo>
                  <a:pt x="4173638" y="257928"/>
                </a:lnTo>
                <a:close/>
                <a:moveTo>
                  <a:pt x="11626743" y="249800"/>
                </a:moveTo>
                <a:lnTo>
                  <a:pt x="11618615" y="266056"/>
                </a:lnTo>
                <a:lnTo>
                  <a:pt x="11622678" y="266056"/>
                </a:lnTo>
                <a:lnTo>
                  <a:pt x="11626743" y="261992"/>
                </a:lnTo>
                <a:lnTo>
                  <a:pt x="11628730" y="257928"/>
                </a:lnTo>
                <a:lnTo>
                  <a:pt x="11632793" y="253864"/>
                </a:lnTo>
                <a:lnTo>
                  <a:pt x="11636858" y="253864"/>
                </a:lnTo>
                <a:lnTo>
                  <a:pt x="11632793" y="249800"/>
                </a:lnTo>
                <a:lnTo>
                  <a:pt x="11626743" y="249800"/>
                </a:lnTo>
                <a:lnTo>
                  <a:pt x="11626743" y="249800"/>
                </a:lnTo>
                <a:lnTo>
                  <a:pt x="11626743" y="249800"/>
                </a:lnTo>
                <a:close/>
                <a:moveTo>
                  <a:pt x="4067974" y="249800"/>
                </a:moveTo>
                <a:lnTo>
                  <a:pt x="4059846" y="266056"/>
                </a:lnTo>
                <a:lnTo>
                  <a:pt x="4063910" y="266056"/>
                </a:lnTo>
                <a:lnTo>
                  <a:pt x="4067974" y="261992"/>
                </a:lnTo>
                <a:lnTo>
                  <a:pt x="4069961" y="257928"/>
                </a:lnTo>
                <a:lnTo>
                  <a:pt x="4074025" y="253864"/>
                </a:lnTo>
                <a:lnTo>
                  <a:pt x="4078089" y="253864"/>
                </a:lnTo>
                <a:lnTo>
                  <a:pt x="4074025" y="249800"/>
                </a:lnTo>
                <a:lnTo>
                  <a:pt x="4067974" y="249800"/>
                </a:lnTo>
                <a:lnTo>
                  <a:pt x="4067974" y="249800"/>
                </a:lnTo>
                <a:lnTo>
                  <a:pt x="4067974" y="249800"/>
                </a:lnTo>
                <a:close/>
                <a:moveTo>
                  <a:pt x="11545463" y="243750"/>
                </a:moveTo>
                <a:lnTo>
                  <a:pt x="11545463" y="266056"/>
                </a:lnTo>
                <a:lnTo>
                  <a:pt x="11547540" y="294504"/>
                </a:lnTo>
                <a:lnTo>
                  <a:pt x="11551604" y="324939"/>
                </a:lnTo>
                <a:lnTo>
                  <a:pt x="11563795" y="339118"/>
                </a:lnTo>
                <a:lnTo>
                  <a:pt x="11578065" y="265966"/>
                </a:lnTo>
                <a:lnTo>
                  <a:pt x="11563795" y="257838"/>
                </a:lnTo>
                <a:lnTo>
                  <a:pt x="11563795" y="243659"/>
                </a:lnTo>
                <a:lnTo>
                  <a:pt x="11545463" y="243659"/>
                </a:lnTo>
                <a:lnTo>
                  <a:pt x="11545463" y="243750"/>
                </a:lnTo>
                <a:lnTo>
                  <a:pt x="11545463" y="243750"/>
                </a:lnTo>
                <a:close/>
                <a:moveTo>
                  <a:pt x="3986694" y="243750"/>
                </a:moveTo>
                <a:lnTo>
                  <a:pt x="3986694" y="266056"/>
                </a:lnTo>
                <a:lnTo>
                  <a:pt x="3988771" y="294504"/>
                </a:lnTo>
                <a:lnTo>
                  <a:pt x="3992835" y="324939"/>
                </a:lnTo>
                <a:lnTo>
                  <a:pt x="4005027" y="339118"/>
                </a:lnTo>
                <a:lnTo>
                  <a:pt x="4019206" y="265966"/>
                </a:lnTo>
                <a:lnTo>
                  <a:pt x="4005027" y="257838"/>
                </a:lnTo>
                <a:lnTo>
                  <a:pt x="4005027" y="243659"/>
                </a:lnTo>
                <a:lnTo>
                  <a:pt x="3986694" y="243659"/>
                </a:lnTo>
                <a:lnTo>
                  <a:pt x="3986694" y="243750"/>
                </a:lnTo>
                <a:lnTo>
                  <a:pt x="3986694" y="243750"/>
                </a:lnTo>
                <a:close/>
                <a:moveTo>
                  <a:pt x="5183497" y="154342"/>
                </a:moveTo>
                <a:lnTo>
                  <a:pt x="5183497" y="162470"/>
                </a:lnTo>
                <a:lnTo>
                  <a:pt x="5171305" y="180712"/>
                </a:lnTo>
                <a:lnTo>
                  <a:pt x="5167241" y="203019"/>
                </a:lnTo>
                <a:lnTo>
                  <a:pt x="5167241" y="225326"/>
                </a:lnTo>
                <a:lnTo>
                  <a:pt x="5165254" y="249710"/>
                </a:lnTo>
                <a:lnTo>
                  <a:pt x="5157126" y="249710"/>
                </a:lnTo>
                <a:lnTo>
                  <a:pt x="5148998" y="347246"/>
                </a:lnTo>
                <a:lnTo>
                  <a:pt x="5142947" y="347246"/>
                </a:lnTo>
                <a:lnTo>
                  <a:pt x="5142947" y="420398"/>
                </a:lnTo>
                <a:lnTo>
                  <a:pt x="5130755" y="420398"/>
                </a:lnTo>
                <a:lnTo>
                  <a:pt x="5130755" y="509806"/>
                </a:lnTo>
                <a:lnTo>
                  <a:pt x="5124614" y="509806"/>
                </a:lnTo>
                <a:lnTo>
                  <a:pt x="5120550" y="538254"/>
                </a:lnTo>
                <a:lnTo>
                  <a:pt x="5120550" y="574830"/>
                </a:lnTo>
                <a:lnTo>
                  <a:pt x="5124614" y="611406"/>
                </a:lnTo>
                <a:lnTo>
                  <a:pt x="5130755" y="631726"/>
                </a:lnTo>
                <a:lnTo>
                  <a:pt x="5134819" y="593163"/>
                </a:lnTo>
                <a:lnTo>
                  <a:pt x="5147011" y="560651"/>
                </a:lnTo>
                <a:lnTo>
                  <a:pt x="5157126" y="534280"/>
                </a:lnTo>
                <a:lnTo>
                  <a:pt x="5165254" y="501768"/>
                </a:lnTo>
                <a:lnTo>
                  <a:pt x="5183497" y="501768"/>
                </a:lnTo>
                <a:lnTo>
                  <a:pt x="5175369" y="530216"/>
                </a:lnTo>
                <a:lnTo>
                  <a:pt x="5167241" y="552523"/>
                </a:lnTo>
                <a:lnTo>
                  <a:pt x="5157126" y="574830"/>
                </a:lnTo>
                <a:lnTo>
                  <a:pt x="5157126" y="601201"/>
                </a:lnTo>
                <a:lnTo>
                  <a:pt x="5148998" y="601201"/>
                </a:lnTo>
                <a:lnTo>
                  <a:pt x="5157126" y="615380"/>
                </a:lnTo>
                <a:lnTo>
                  <a:pt x="5148998" y="615380"/>
                </a:lnTo>
                <a:lnTo>
                  <a:pt x="5142947" y="678327"/>
                </a:lnTo>
                <a:lnTo>
                  <a:pt x="5130755" y="678327"/>
                </a:lnTo>
                <a:lnTo>
                  <a:pt x="5130755" y="704697"/>
                </a:lnTo>
                <a:lnTo>
                  <a:pt x="5130755" y="731068"/>
                </a:lnTo>
                <a:lnTo>
                  <a:pt x="5134819" y="755452"/>
                </a:lnTo>
                <a:lnTo>
                  <a:pt x="5142947" y="771708"/>
                </a:lnTo>
                <a:lnTo>
                  <a:pt x="5147011" y="696569"/>
                </a:lnTo>
                <a:lnTo>
                  <a:pt x="5161190" y="627482"/>
                </a:lnTo>
                <a:lnTo>
                  <a:pt x="5183497" y="568599"/>
                </a:lnTo>
                <a:lnTo>
                  <a:pt x="5189548" y="509716"/>
                </a:lnTo>
                <a:lnTo>
                  <a:pt x="5197676" y="509716"/>
                </a:lnTo>
                <a:lnTo>
                  <a:pt x="5201739" y="505652"/>
                </a:lnTo>
                <a:lnTo>
                  <a:pt x="5201739" y="505652"/>
                </a:lnTo>
                <a:lnTo>
                  <a:pt x="5201739" y="505652"/>
                </a:lnTo>
                <a:lnTo>
                  <a:pt x="5205804" y="505652"/>
                </a:lnTo>
                <a:lnTo>
                  <a:pt x="5207881" y="505652"/>
                </a:lnTo>
                <a:lnTo>
                  <a:pt x="5211945" y="501588"/>
                </a:lnTo>
                <a:lnTo>
                  <a:pt x="5205804" y="546292"/>
                </a:lnTo>
                <a:lnTo>
                  <a:pt x="5189548" y="582868"/>
                </a:lnTo>
                <a:lnTo>
                  <a:pt x="5189548" y="623508"/>
                </a:lnTo>
                <a:lnTo>
                  <a:pt x="5183497" y="623508"/>
                </a:lnTo>
                <a:lnTo>
                  <a:pt x="5183497" y="826617"/>
                </a:lnTo>
                <a:lnTo>
                  <a:pt x="5189548" y="826617"/>
                </a:lnTo>
                <a:lnTo>
                  <a:pt x="5189548" y="818489"/>
                </a:lnTo>
                <a:lnTo>
                  <a:pt x="5197676" y="796183"/>
                </a:lnTo>
                <a:lnTo>
                  <a:pt x="5201739" y="771799"/>
                </a:lnTo>
                <a:lnTo>
                  <a:pt x="5201739" y="741364"/>
                </a:lnTo>
                <a:lnTo>
                  <a:pt x="5205804" y="712916"/>
                </a:lnTo>
                <a:lnTo>
                  <a:pt x="5211945" y="712916"/>
                </a:lnTo>
                <a:lnTo>
                  <a:pt x="5211945" y="678417"/>
                </a:lnTo>
                <a:lnTo>
                  <a:pt x="5224137" y="678417"/>
                </a:lnTo>
                <a:lnTo>
                  <a:pt x="5230188" y="609329"/>
                </a:lnTo>
                <a:lnTo>
                  <a:pt x="5238316" y="609329"/>
                </a:lnTo>
                <a:lnTo>
                  <a:pt x="5238316" y="501678"/>
                </a:lnTo>
                <a:lnTo>
                  <a:pt x="5238316" y="430603"/>
                </a:lnTo>
                <a:lnTo>
                  <a:pt x="5234252" y="365579"/>
                </a:lnTo>
                <a:lnTo>
                  <a:pt x="5224047" y="306696"/>
                </a:lnTo>
                <a:lnTo>
                  <a:pt x="5224047" y="266056"/>
                </a:lnTo>
                <a:lnTo>
                  <a:pt x="5211854" y="266056"/>
                </a:lnTo>
                <a:lnTo>
                  <a:pt x="5211854" y="243750"/>
                </a:lnTo>
                <a:lnTo>
                  <a:pt x="5205713" y="243750"/>
                </a:lnTo>
                <a:lnTo>
                  <a:pt x="5205713" y="209251"/>
                </a:lnTo>
                <a:lnTo>
                  <a:pt x="5197585" y="209251"/>
                </a:lnTo>
                <a:lnTo>
                  <a:pt x="5189457" y="154432"/>
                </a:lnTo>
                <a:lnTo>
                  <a:pt x="5183497" y="154432"/>
                </a:lnTo>
                <a:lnTo>
                  <a:pt x="5183497" y="154342"/>
                </a:lnTo>
                <a:lnTo>
                  <a:pt x="5183497" y="154342"/>
                </a:lnTo>
                <a:close/>
                <a:moveTo>
                  <a:pt x="7568974" y="0"/>
                </a:moveTo>
                <a:lnTo>
                  <a:pt x="7595345" y="0"/>
                </a:lnTo>
                <a:lnTo>
                  <a:pt x="7595345" y="6051"/>
                </a:lnTo>
                <a:lnTo>
                  <a:pt x="7587217" y="24294"/>
                </a:lnTo>
                <a:lnTo>
                  <a:pt x="7587217" y="50665"/>
                </a:lnTo>
                <a:lnTo>
                  <a:pt x="7587217" y="81280"/>
                </a:lnTo>
                <a:lnTo>
                  <a:pt x="7581076" y="81280"/>
                </a:lnTo>
                <a:lnTo>
                  <a:pt x="7581076" y="249891"/>
                </a:lnTo>
                <a:lnTo>
                  <a:pt x="7568884" y="249891"/>
                </a:lnTo>
                <a:lnTo>
                  <a:pt x="7568884" y="258019"/>
                </a:lnTo>
                <a:lnTo>
                  <a:pt x="7581076" y="258019"/>
                </a:lnTo>
                <a:lnTo>
                  <a:pt x="7581076" y="284390"/>
                </a:lnTo>
                <a:lnTo>
                  <a:pt x="7568884" y="284390"/>
                </a:lnTo>
                <a:lnTo>
                  <a:pt x="7568884" y="290440"/>
                </a:lnTo>
                <a:lnTo>
                  <a:pt x="7587127" y="298568"/>
                </a:lnTo>
                <a:lnTo>
                  <a:pt x="7587127" y="339208"/>
                </a:lnTo>
                <a:lnTo>
                  <a:pt x="7595255" y="339208"/>
                </a:lnTo>
                <a:lnTo>
                  <a:pt x="7595255" y="371720"/>
                </a:lnTo>
                <a:lnTo>
                  <a:pt x="7603383" y="371720"/>
                </a:lnTo>
                <a:lnTo>
                  <a:pt x="7603383" y="412360"/>
                </a:lnTo>
                <a:lnTo>
                  <a:pt x="7609434" y="412360"/>
                </a:lnTo>
                <a:lnTo>
                  <a:pt x="7621626" y="501768"/>
                </a:lnTo>
                <a:lnTo>
                  <a:pt x="7627676" y="501768"/>
                </a:lnTo>
                <a:lnTo>
                  <a:pt x="7627676" y="515947"/>
                </a:lnTo>
                <a:lnTo>
                  <a:pt x="7643933" y="528139"/>
                </a:lnTo>
                <a:lnTo>
                  <a:pt x="7643933" y="556587"/>
                </a:lnTo>
                <a:lnTo>
                  <a:pt x="7650074" y="556587"/>
                </a:lnTo>
                <a:lnTo>
                  <a:pt x="7635805" y="365670"/>
                </a:lnTo>
                <a:lnTo>
                  <a:pt x="7625690" y="335235"/>
                </a:lnTo>
                <a:lnTo>
                  <a:pt x="7621626" y="298659"/>
                </a:lnTo>
                <a:lnTo>
                  <a:pt x="7627676" y="298659"/>
                </a:lnTo>
                <a:lnTo>
                  <a:pt x="7627676" y="306787"/>
                </a:lnTo>
                <a:lnTo>
                  <a:pt x="7649984" y="298659"/>
                </a:lnTo>
                <a:lnTo>
                  <a:pt x="7649984" y="306787"/>
                </a:lnTo>
                <a:lnTo>
                  <a:pt x="7662175" y="306787"/>
                </a:lnTo>
                <a:lnTo>
                  <a:pt x="7662175" y="331171"/>
                </a:lnTo>
                <a:lnTo>
                  <a:pt x="7668227" y="331171"/>
                </a:lnTo>
                <a:lnTo>
                  <a:pt x="7662175" y="249891"/>
                </a:lnTo>
                <a:lnTo>
                  <a:pt x="7684483" y="249891"/>
                </a:lnTo>
                <a:lnTo>
                  <a:pt x="7690533" y="298659"/>
                </a:lnTo>
                <a:lnTo>
                  <a:pt x="7702725" y="339299"/>
                </a:lnTo>
                <a:lnTo>
                  <a:pt x="7702725" y="412451"/>
                </a:lnTo>
                <a:lnTo>
                  <a:pt x="7708776" y="412451"/>
                </a:lnTo>
                <a:lnTo>
                  <a:pt x="7708776" y="469347"/>
                </a:lnTo>
                <a:lnTo>
                  <a:pt x="7716904" y="469347"/>
                </a:lnTo>
                <a:lnTo>
                  <a:pt x="7716904" y="487590"/>
                </a:lnTo>
                <a:lnTo>
                  <a:pt x="7725032" y="487590"/>
                </a:lnTo>
                <a:lnTo>
                  <a:pt x="7731083" y="534280"/>
                </a:lnTo>
                <a:lnTo>
                  <a:pt x="7743275" y="534280"/>
                </a:lnTo>
                <a:lnTo>
                  <a:pt x="7743275" y="469256"/>
                </a:lnTo>
                <a:lnTo>
                  <a:pt x="7747339" y="408296"/>
                </a:lnTo>
                <a:lnTo>
                  <a:pt x="7757544" y="357542"/>
                </a:lnTo>
                <a:lnTo>
                  <a:pt x="7765672" y="357542"/>
                </a:lnTo>
                <a:lnTo>
                  <a:pt x="7765672" y="365670"/>
                </a:lnTo>
                <a:lnTo>
                  <a:pt x="7771813" y="365670"/>
                </a:lnTo>
                <a:lnTo>
                  <a:pt x="7771813" y="371720"/>
                </a:lnTo>
                <a:lnTo>
                  <a:pt x="7765672" y="387976"/>
                </a:lnTo>
                <a:lnTo>
                  <a:pt x="7784005" y="379848"/>
                </a:lnTo>
                <a:lnTo>
                  <a:pt x="7784005" y="515947"/>
                </a:lnTo>
                <a:lnTo>
                  <a:pt x="7798184" y="538254"/>
                </a:lnTo>
                <a:lnTo>
                  <a:pt x="7812363" y="570766"/>
                </a:lnTo>
                <a:lnTo>
                  <a:pt x="7824555" y="609329"/>
                </a:lnTo>
                <a:lnTo>
                  <a:pt x="7830606" y="649969"/>
                </a:lnTo>
                <a:lnTo>
                  <a:pt x="7838733" y="678417"/>
                </a:lnTo>
                <a:lnTo>
                  <a:pt x="7842798" y="678417"/>
                </a:lnTo>
                <a:lnTo>
                  <a:pt x="7842798" y="678417"/>
                </a:lnTo>
                <a:lnTo>
                  <a:pt x="7842798" y="678417"/>
                </a:lnTo>
                <a:lnTo>
                  <a:pt x="7842798" y="678417"/>
                </a:lnTo>
                <a:lnTo>
                  <a:pt x="7846862" y="674353"/>
                </a:lnTo>
                <a:lnTo>
                  <a:pt x="7846862" y="672276"/>
                </a:lnTo>
                <a:lnTo>
                  <a:pt x="7852912" y="672276"/>
                </a:lnTo>
                <a:lnTo>
                  <a:pt x="7846862" y="637777"/>
                </a:lnTo>
                <a:lnTo>
                  <a:pt x="7848849" y="597137"/>
                </a:lnTo>
                <a:lnTo>
                  <a:pt x="7848849" y="546382"/>
                </a:lnTo>
                <a:lnTo>
                  <a:pt x="7848849" y="497614"/>
                </a:lnTo>
                <a:lnTo>
                  <a:pt x="7852912" y="452910"/>
                </a:lnTo>
                <a:lnTo>
                  <a:pt x="7865105" y="452910"/>
                </a:lnTo>
                <a:lnTo>
                  <a:pt x="7852912" y="434667"/>
                </a:lnTo>
                <a:lnTo>
                  <a:pt x="7865105" y="434667"/>
                </a:lnTo>
                <a:lnTo>
                  <a:pt x="7865105" y="365579"/>
                </a:lnTo>
                <a:lnTo>
                  <a:pt x="7871155" y="365579"/>
                </a:lnTo>
                <a:lnTo>
                  <a:pt x="7871155" y="312747"/>
                </a:lnTo>
                <a:lnTo>
                  <a:pt x="7887411" y="268043"/>
                </a:lnTo>
                <a:lnTo>
                  <a:pt x="7893463" y="217288"/>
                </a:lnTo>
                <a:lnTo>
                  <a:pt x="7911705" y="217288"/>
                </a:lnTo>
                <a:lnTo>
                  <a:pt x="7893463" y="339118"/>
                </a:lnTo>
                <a:lnTo>
                  <a:pt x="7887411" y="339118"/>
                </a:lnTo>
                <a:lnTo>
                  <a:pt x="7887411" y="412270"/>
                </a:lnTo>
                <a:lnTo>
                  <a:pt x="7879284" y="412270"/>
                </a:lnTo>
                <a:lnTo>
                  <a:pt x="7887411" y="428526"/>
                </a:lnTo>
                <a:lnTo>
                  <a:pt x="7887411" y="434577"/>
                </a:lnTo>
                <a:lnTo>
                  <a:pt x="7883347" y="442705"/>
                </a:lnTo>
                <a:lnTo>
                  <a:pt x="7879284" y="442705"/>
                </a:lnTo>
                <a:lnTo>
                  <a:pt x="7879284" y="446769"/>
                </a:lnTo>
                <a:lnTo>
                  <a:pt x="7887411" y="528049"/>
                </a:lnTo>
                <a:lnTo>
                  <a:pt x="7887411" y="656020"/>
                </a:lnTo>
                <a:lnTo>
                  <a:pt x="7893463" y="656020"/>
                </a:lnTo>
                <a:lnTo>
                  <a:pt x="7897526" y="682391"/>
                </a:lnTo>
                <a:lnTo>
                  <a:pt x="7897526" y="708761"/>
                </a:lnTo>
                <a:lnTo>
                  <a:pt x="7905654" y="731068"/>
                </a:lnTo>
                <a:lnTo>
                  <a:pt x="7911705" y="664057"/>
                </a:lnTo>
                <a:lnTo>
                  <a:pt x="7919833" y="664057"/>
                </a:lnTo>
                <a:lnTo>
                  <a:pt x="7919833" y="649879"/>
                </a:lnTo>
                <a:lnTo>
                  <a:pt x="7927961" y="649879"/>
                </a:lnTo>
                <a:lnTo>
                  <a:pt x="7934012" y="609239"/>
                </a:lnTo>
                <a:lnTo>
                  <a:pt x="7968511" y="582868"/>
                </a:lnTo>
                <a:lnTo>
                  <a:pt x="7970498" y="519921"/>
                </a:lnTo>
                <a:lnTo>
                  <a:pt x="7974562" y="448846"/>
                </a:lnTo>
                <a:lnTo>
                  <a:pt x="7986754" y="375694"/>
                </a:lnTo>
                <a:lnTo>
                  <a:pt x="8000932" y="312747"/>
                </a:lnTo>
                <a:lnTo>
                  <a:pt x="8004997" y="290440"/>
                </a:lnTo>
                <a:lnTo>
                  <a:pt x="8004997" y="268134"/>
                </a:lnTo>
                <a:lnTo>
                  <a:pt x="8011047" y="249891"/>
                </a:lnTo>
                <a:lnTo>
                  <a:pt x="8027303" y="231648"/>
                </a:lnTo>
                <a:lnTo>
                  <a:pt x="8027303" y="225597"/>
                </a:lnTo>
                <a:lnTo>
                  <a:pt x="8033445" y="225597"/>
                </a:lnTo>
                <a:lnTo>
                  <a:pt x="8033445" y="266237"/>
                </a:lnTo>
                <a:lnTo>
                  <a:pt x="8027303" y="266237"/>
                </a:lnTo>
                <a:lnTo>
                  <a:pt x="8009061" y="388157"/>
                </a:lnTo>
                <a:lnTo>
                  <a:pt x="8000932" y="428797"/>
                </a:lnTo>
                <a:lnTo>
                  <a:pt x="7996868" y="483616"/>
                </a:lnTo>
                <a:lnTo>
                  <a:pt x="7996868" y="550627"/>
                </a:lnTo>
                <a:lnTo>
                  <a:pt x="7996868" y="619715"/>
                </a:lnTo>
                <a:lnTo>
                  <a:pt x="7996868" y="686726"/>
                </a:lnTo>
                <a:lnTo>
                  <a:pt x="8000932" y="741544"/>
                </a:lnTo>
                <a:lnTo>
                  <a:pt x="8009061" y="778120"/>
                </a:lnTo>
                <a:lnTo>
                  <a:pt x="8011047" y="800427"/>
                </a:lnTo>
                <a:lnTo>
                  <a:pt x="8009061" y="826798"/>
                </a:lnTo>
                <a:lnTo>
                  <a:pt x="8009061" y="849105"/>
                </a:lnTo>
                <a:lnTo>
                  <a:pt x="8015111" y="867348"/>
                </a:lnTo>
                <a:lnTo>
                  <a:pt x="8015111" y="574830"/>
                </a:lnTo>
                <a:lnTo>
                  <a:pt x="8009061" y="574830"/>
                </a:lnTo>
                <a:lnTo>
                  <a:pt x="8009061" y="509806"/>
                </a:lnTo>
                <a:lnTo>
                  <a:pt x="8033445" y="515857"/>
                </a:lnTo>
                <a:lnTo>
                  <a:pt x="8041572" y="574740"/>
                </a:lnTo>
                <a:lnTo>
                  <a:pt x="8049701" y="574740"/>
                </a:lnTo>
                <a:lnTo>
                  <a:pt x="8067943" y="420398"/>
                </a:lnTo>
                <a:lnTo>
                  <a:pt x="8073994" y="420398"/>
                </a:lnTo>
                <a:lnTo>
                  <a:pt x="8073994" y="398091"/>
                </a:lnTo>
                <a:lnTo>
                  <a:pt x="8082122" y="398091"/>
                </a:lnTo>
                <a:lnTo>
                  <a:pt x="8082122" y="365579"/>
                </a:lnTo>
                <a:lnTo>
                  <a:pt x="8090250" y="365579"/>
                </a:lnTo>
                <a:lnTo>
                  <a:pt x="8090250" y="343272"/>
                </a:lnTo>
                <a:lnTo>
                  <a:pt x="8082122" y="316902"/>
                </a:lnTo>
                <a:lnTo>
                  <a:pt x="8072007" y="290531"/>
                </a:lnTo>
                <a:lnTo>
                  <a:pt x="8067943" y="266147"/>
                </a:lnTo>
                <a:lnTo>
                  <a:pt x="8073994" y="268224"/>
                </a:lnTo>
                <a:lnTo>
                  <a:pt x="8082122" y="268224"/>
                </a:lnTo>
                <a:lnTo>
                  <a:pt x="8086186" y="272288"/>
                </a:lnTo>
                <a:lnTo>
                  <a:pt x="8086186" y="276352"/>
                </a:lnTo>
                <a:lnTo>
                  <a:pt x="8090250" y="280416"/>
                </a:lnTo>
                <a:lnTo>
                  <a:pt x="8090250" y="290531"/>
                </a:lnTo>
                <a:lnTo>
                  <a:pt x="8104429" y="312838"/>
                </a:lnTo>
                <a:lnTo>
                  <a:pt x="8112557" y="347336"/>
                </a:lnTo>
                <a:lnTo>
                  <a:pt x="8114634" y="375784"/>
                </a:lnTo>
                <a:lnTo>
                  <a:pt x="8118698" y="406219"/>
                </a:lnTo>
                <a:lnTo>
                  <a:pt x="8130890" y="428526"/>
                </a:lnTo>
                <a:lnTo>
                  <a:pt x="8130890" y="412270"/>
                </a:lnTo>
                <a:lnTo>
                  <a:pt x="8136941" y="389963"/>
                </a:lnTo>
                <a:lnTo>
                  <a:pt x="8136941" y="365579"/>
                </a:lnTo>
                <a:lnTo>
                  <a:pt x="8130890" y="339208"/>
                </a:lnTo>
                <a:lnTo>
                  <a:pt x="8155274" y="339208"/>
                </a:lnTo>
                <a:lnTo>
                  <a:pt x="8155274" y="306696"/>
                </a:lnTo>
                <a:lnTo>
                  <a:pt x="8177581" y="306696"/>
                </a:lnTo>
                <a:lnTo>
                  <a:pt x="8171530" y="406219"/>
                </a:lnTo>
                <a:lnTo>
                  <a:pt x="8189773" y="412270"/>
                </a:lnTo>
                <a:lnTo>
                  <a:pt x="8189773" y="446769"/>
                </a:lnTo>
                <a:lnTo>
                  <a:pt x="8195824" y="446769"/>
                </a:lnTo>
                <a:lnTo>
                  <a:pt x="8203952" y="479281"/>
                </a:lnTo>
                <a:lnTo>
                  <a:pt x="8212080" y="479281"/>
                </a:lnTo>
                <a:lnTo>
                  <a:pt x="8230323" y="550356"/>
                </a:lnTo>
                <a:lnTo>
                  <a:pt x="8244502" y="550356"/>
                </a:lnTo>
                <a:lnTo>
                  <a:pt x="8252629" y="623508"/>
                </a:lnTo>
                <a:lnTo>
                  <a:pt x="8258680" y="623508"/>
                </a:lnTo>
                <a:lnTo>
                  <a:pt x="8258680" y="615380"/>
                </a:lnTo>
                <a:lnTo>
                  <a:pt x="8276923" y="586932"/>
                </a:lnTo>
                <a:lnTo>
                  <a:pt x="8280987" y="546292"/>
                </a:lnTo>
                <a:lnTo>
                  <a:pt x="8280987" y="497524"/>
                </a:lnTo>
                <a:lnTo>
                  <a:pt x="8276923" y="448756"/>
                </a:lnTo>
                <a:lnTo>
                  <a:pt x="8274937" y="402065"/>
                </a:lnTo>
                <a:lnTo>
                  <a:pt x="8270872" y="365489"/>
                </a:lnTo>
                <a:lnTo>
                  <a:pt x="8276923" y="365489"/>
                </a:lnTo>
                <a:lnTo>
                  <a:pt x="8276923" y="371540"/>
                </a:lnTo>
                <a:lnTo>
                  <a:pt x="8280987" y="375604"/>
                </a:lnTo>
                <a:lnTo>
                  <a:pt x="8280987" y="375604"/>
                </a:lnTo>
                <a:lnTo>
                  <a:pt x="8280987" y="371540"/>
                </a:lnTo>
                <a:lnTo>
                  <a:pt x="8285051" y="367476"/>
                </a:lnTo>
                <a:lnTo>
                  <a:pt x="8285051" y="361425"/>
                </a:lnTo>
                <a:lnTo>
                  <a:pt x="8285051" y="357361"/>
                </a:lnTo>
                <a:lnTo>
                  <a:pt x="8285051" y="357361"/>
                </a:lnTo>
                <a:lnTo>
                  <a:pt x="8276923" y="357361"/>
                </a:lnTo>
                <a:lnTo>
                  <a:pt x="8258680" y="249710"/>
                </a:lnTo>
                <a:lnTo>
                  <a:pt x="8252629" y="249710"/>
                </a:lnTo>
                <a:lnTo>
                  <a:pt x="8252629" y="203019"/>
                </a:lnTo>
                <a:lnTo>
                  <a:pt x="8244502" y="203019"/>
                </a:lnTo>
                <a:lnTo>
                  <a:pt x="8236374" y="162379"/>
                </a:lnTo>
                <a:lnTo>
                  <a:pt x="8258680" y="162379"/>
                </a:lnTo>
                <a:lnTo>
                  <a:pt x="8270872" y="227403"/>
                </a:lnTo>
                <a:lnTo>
                  <a:pt x="8289116" y="294414"/>
                </a:lnTo>
                <a:lnTo>
                  <a:pt x="8311422" y="357361"/>
                </a:lnTo>
                <a:lnTo>
                  <a:pt x="8325601" y="487319"/>
                </a:lnTo>
                <a:lnTo>
                  <a:pt x="8329665" y="483255"/>
                </a:lnTo>
                <a:lnTo>
                  <a:pt x="8329665" y="483255"/>
                </a:lnTo>
                <a:lnTo>
                  <a:pt x="8329665" y="483255"/>
                </a:lnTo>
                <a:lnTo>
                  <a:pt x="8329665" y="483255"/>
                </a:lnTo>
                <a:lnTo>
                  <a:pt x="8333729" y="479191"/>
                </a:lnTo>
                <a:lnTo>
                  <a:pt x="8333729" y="479191"/>
                </a:lnTo>
                <a:lnTo>
                  <a:pt x="8347908" y="460948"/>
                </a:lnTo>
                <a:lnTo>
                  <a:pt x="8351972" y="442705"/>
                </a:lnTo>
                <a:lnTo>
                  <a:pt x="8351972" y="420398"/>
                </a:lnTo>
                <a:lnTo>
                  <a:pt x="8358022" y="398091"/>
                </a:lnTo>
                <a:lnTo>
                  <a:pt x="8380330" y="316811"/>
                </a:lnTo>
                <a:lnTo>
                  <a:pt x="8398662" y="231467"/>
                </a:lnTo>
                <a:lnTo>
                  <a:pt x="8414919" y="231467"/>
                </a:lnTo>
                <a:lnTo>
                  <a:pt x="8410854" y="290350"/>
                </a:lnTo>
                <a:lnTo>
                  <a:pt x="8396676" y="343182"/>
                </a:lnTo>
                <a:lnTo>
                  <a:pt x="8384484" y="393937"/>
                </a:lnTo>
                <a:lnTo>
                  <a:pt x="8374369" y="446769"/>
                </a:lnTo>
                <a:lnTo>
                  <a:pt x="8380420" y="446769"/>
                </a:lnTo>
                <a:lnTo>
                  <a:pt x="8380420" y="428526"/>
                </a:lnTo>
                <a:lnTo>
                  <a:pt x="8396676" y="402155"/>
                </a:lnTo>
                <a:lnTo>
                  <a:pt x="8410854" y="361515"/>
                </a:lnTo>
                <a:lnTo>
                  <a:pt x="8416996" y="312747"/>
                </a:lnTo>
                <a:lnTo>
                  <a:pt x="8429187" y="268043"/>
                </a:lnTo>
                <a:lnTo>
                  <a:pt x="8439393" y="231467"/>
                </a:lnTo>
                <a:lnTo>
                  <a:pt x="8447521" y="231467"/>
                </a:lnTo>
                <a:lnTo>
                  <a:pt x="8447521" y="284299"/>
                </a:lnTo>
                <a:lnTo>
                  <a:pt x="8439393" y="284299"/>
                </a:lnTo>
                <a:lnTo>
                  <a:pt x="8439393" y="324939"/>
                </a:lnTo>
                <a:lnTo>
                  <a:pt x="8433251" y="324939"/>
                </a:lnTo>
                <a:lnTo>
                  <a:pt x="8416996" y="383822"/>
                </a:lnTo>
                <a:lnTo>
                  <a:pt x="8416996" y="446769"/>
                </a:lnTo>
                <a:lnTo>
                  <a:pt x="8421060" y="511793"/>
                </a:lnTo>
                <a:lnTo>
                  <a:pt x="8421060" y="582868"/>
                </a:lnTo>
                <a:lnTo>
                  <a:pt x="8439302" y="582868"/>
                </a:lnTo>
                <a:lnTo>
                  <a:pt x="8439302" y="631636"/>
                </a:lnTo>
                <a:lnTo>
                  <a:pt x="8447430" y="631636"/>
                </a:lnTo>
                <a:lnTo>
                  <a:pt x="8447430" y="623508"/>
                </a:lnTo>
                <a:lnTo>
                  <a:pt x="8455559" y="623508"/>
                </a:lnTo>
                <a:lnTo>
                  <a:pt x="8473801" y="528049"/>
                </a:lnTo>
                <a:lnTo>
                  <a:pt x="8479852" y="528049"/>
                </a:lnTo>
                <a:lnTo>
                  <a:pt x="8479852" y="493550"/>
                </a:lnTo>
                <a:lnTo>
                  <a:pt x="8487980" y="493550"/>
                </a:lnTo>
                <a:lnTo>
                  <a:pt x="8487980" y="452910"/>
                </a:lnTo>
                <a:lnTo>
                  <a:pt x="8496108" y="452910"/>
                </a:lnTo>
                <a:lnTo>
                  <a:pt x="8496108" y="428526"/>
                </a:lnTo>
                <a:lnTo>
                  <a:pt x="8502249" y="428526"/>
                </a:lnTo>
                <a:lnTo>
                  <a:pt x="8502249" y="398091"/>
                </a:lnTo>
                <a:lnTo>
                  <a:pt x="8514441" y="398091"/>
                </a:lnTo>
                <a:lnTo>
                  <a:pt x="8514441" y="357451"/>
                </a:lnTo>
                <a:lnTo>
                  <a:pt x="8524646" y="316811"/>
                </a:lnTo>
                <a:lnTo>
                  <a:pt x="8532774" y="280235"/>
                </a:lnTo>
                <a:lnTo>
                  <a:pt x="8536839" y="231467"/>
                </a:lnTo>
                <a:lnTo>
                  <a:pt x="8561222" y="231467"/>
                </a:lnTo>
                <a:lnTo>
                  <a:pt x="8561222" y="243659"/>
                </a:lnTo>
                <a:lnTo>
                  <a:pt x="8555171" y="243659"/>
                </a:lnTo>
                <a:lnTo>
                  <a:pt x="8555171" y="290350"/>
                </a:lnTo>
                <a:lnTo>
                  <a:pt x="8542980" y="290350"/>
                </a:lnTo>
                <a:lnTo>
                  <a:pt x="8520673" y="428436"/>
                </a:lnTo>
                <a:lnTo>
                  <a:pt x="8528801" y="428436"/>
                </a:lnTo>
                <a:lnTo>
                  <a:pt x="8561313" y="312657"/>
                </a:lnTo>
                <a:lnTo>
                  <a:pt x="8577569" y="312657"/>
                </a:lnTo>
                <a:lnTo>
                  <a:pt x="8569441" y="357361"/>
                </a:lnTo>
                <a:lnTo>
                  <a:pt x="8555262" y="393937"/>
                </a:lnTo>
                <a:lnTo>
                  <a:pt x="8543070" y="434577"/>
                </a:lnTo>
                <a:lnTo>
                  <a:pt x="8561313" y="434577"/>
                </a:lnTo>
                <a:lnTo>
                  <a:pt x="8561313" y="469076"/>
                </a:lnTo>
                <a:lnTo>
                  <a:pt x="8569441" y="469076"/>
                </a:lnTo>
                <a:lnTo>
                  <a:pt x="8573505" y="438641"/>
                </a:lnTo>
                <a:lnTo>
                  <a:pt x="8583620" y="412270"/>
                </a:lnTo>
                <a:lnTo>
                  <a:pt x="8595811" y="387886"/>
                </a:lnTo>
                <a:lnTo>
                  <a:pt x="8595811" y="347246"/>
                </a:lnTo>
                <a:lnTo>
                  <a:pt x="8601862" y="347246"/>
                </a:lnTo>
                <a:lnTo>
                  <a:pt x="8605926" y="343182"/>
                </a:lnTo>
                <a:lnTo>
                  <a:pt x="8605926" y="343182"/>
                </a:lnTo>
                <a:lnTo>
                  <a:pt x="8605926" y="343182"/>
                </a:lnTo>
                <a:lnTo>
                  <a:pt x="8609990" y="343182"/>
                </a:lnTo>
                <a:lnTo>
                  <a:pt x="8614054" y="343182"/>
                </a:lnTo>
                <a:lnTo>
                  <a:pt x="8618119" y="339118"/>
                </a:lnTo>
                <a:lnTo>
                  <a:pt x="8618119" y="365489"/>
                </a:lnTo>
                <a:lnTo>
                  <a:pt x="8609990" y="398001"/>
                </a:lnTo>
                <a:lnTo>
                  <a:pt x="8609990" y="428436"/>
                </a:lnTo>
                <a:lnTo>
                  <a:pt x="8609990" y="456884"/>
                </a:lnTo>
                <a:lnTo>
                  <a:pt x="8618119" y="479191"/>
                </a:lnTo>
                <a:lnTo>
                  <a:pt x="8620196" y="430423"/>
                </a:lnTo>
                <a:lnTo>
                  <a:pt x="8632387" y="389783"/>
                </a:lnTo>
                <a:lnTo>
                  <a:pt x="8642593" y="349143"/>
                </a:lnTo>
                <a:lnTo>
                  <a:pt x="8650721" y="306516"/>
                </a:lnTo>
                <a:lnTo>
                  <a:pt x="8677091" y="306516"/>
                </a:lnTo>
                <a:lnTo>
                  <a:pt x="8664900" y="383732"/>
                </a:lnTo>
                <a:lnTo>
                  <a:pt x="8658849" y="465012"/>
                </a:lnTo>
                <a:lnTo>
                  <a:pt x="8650721" y="550356"/>
                </a:lnTo>
                <a:lnTo>
                  <a:pt x="8654785" y="631636"/>
                </a:lnTo>
                <a:lnTo>
                  <a:pt x="8664990" y="704788"/>
                </a:lnTo>
                <a:lnTo>
                  <a:pt x="8669054" y="731159"/>
                </a:lnTo>
                <a:lnTo>
                  <a:pt x="8673118" y="759607"/>
                </a:lnTo>
                <a:lnTo>
                  <a:pt x="8673118" y="790041"/>
                </a:lnTo>
                <a:lnTo>
                  <a:pt x="8673118" y="814425"/>
                </a:lnTo>
                <a:lnTo>
                  <a:pt x="8683323" y="834745"/>
                </a:lnTo>
                <a:lnTo>
                  <a:pt x="8683323" y="631726"/>
                </a:lnTo>
                <a:lnTo>
                  <a:pt x="8691451" y="631726"/>
                </a:lnTo>
                <a:lnTo>
                  <a:pt x="8695515" y="597227"/>
                </a:lnTo>
                <a:lnTo>
                  <a:pt x="8695515" y="560651"/>
                </a:lnTo>
                <a:lnTo>
                  <a:pt x="8691451" y="534280"/>
                </a:lnTo>
                <a:lnTo>
                  <a:pt x="8705630" y="534280"/>
                </a:lnTo>
                <a:lnTo>
                  <a:pt x="8705630" y="501768"/>
                </a:lnTo>
                <a:lnTo>
                  <a:pt x="8732001" y="501768"/>
                </a:lnTo>
                <a:lnTo>
                  <a:pt x="8723873" y="550536"/>
                </a:lnTo>
                <a:lnTo>
                  <a:pt x="8717731" y="550536"/>
                </a:lnTo>
                <a:lnTo>
                  <a:pt x="8717731" y="570856"/>
                </a:lnTo>
                <a:lnTo>
                  <a:pt x="8721796" y="601291"/>
                </a:lnTo>
                <a:lnTo>
                  <a:pt x="8727846" y="637867"/>
                </a:lnTo>
                <a:lnTo>
                  <a:pt x="8735974" y="672366"/>
                </a:lnTo>
                <a:lnTo>
                  <a:pt x="8742025" y="700814"/>
                </a:lnTo>
                <a:lnTo>
                  <a:pt x="8746089" y="713006"/>
                </a:lnTo>
                <a:lnTo>
                  <a:pt x="8754217" y="631726"/>
                </a:lnTo>
                <a:lnTo>
                  <a:pt x="8762345" y="550446"/>
                </a:lnTo>
                <a:lnTo>
                  <a:pt x="8764332" y="461038"/>
                </a:lnTo>
                <a:lnTo>
                  <a:pt x="8764332" y="387886"/>
                </a:lnTo>
                <a:lnTo>
                  <a:pt x="8758281" y="387886"/>
                </a:lnTo>
                <a:lnTo>
                  <a:pt x="8758281" y="330990"/>
                </a:lnTo>
                <a:lnTo>
                  <a:pt x="8746089" y="330990"/>
                </a:lnTo>
                <a:lnTo>
                  <a:pt x="8746089" y="276171"/>
                </a:lnTo>
                <a:lnTo>
                  <a:pt x="8731820" y="209160"/>
                </a:lnTo>
                <a:lnTo>
                  <a:pt x="8717641" y="144137"/>
                </a:lnTo>
                <a:lnTo>
                  <a:pt x="8739948" y="154251"/>
                </a:lnTo>
                <a:lnTo>
                  <a:pt x="8786639" y="420308"/>
                </a:lnTo>
                <a:lnTo>
                  <a:pt x="8790703" y="448756"/>
                </a:lnTo>
                <a:lnTo>
                  <a:pt x="8786639" y="483255"/>
                </a:lnTo>
                <a:lnTo>
                  <a:pt x="8786639" y="511703"/>
                </a:lnTo>
                <a:lnTo>
                  <a:pt x="8798831" y="534010"/>
                </a:lnTo>
                <a:lnTo>
                  <a:pt x="8853650" y="208980"/>
                </a:lnTo>
                <a:lnTo>
                  <a:pt x="8867828" y="208980"/>
                </a:lnTo>
                <a:lnTo>
                  <a:pt x="8839381" y="428346"/>
                </a:lnTo>
                <a:lnTo>
                  <a:pt x="8845431" y="428346"/>
                </a:lnTo>
                <a:lnTo>
                  <a:pt x="8853560" y="371450"/>
                </a:lnTo>
                <a:lnTo>
                  <a:pt x="8879930" y="371450"/>
                </a:lnTo>
                <a:lnTo>
                  <a:pt x="8879930" y="434396"/>
                </a:lnTo>
                <a:lnTo>
                  <a:pt x="8883995" y="497343"/>
                </a:lnTo>
                <a:lnTo>
                  <a:pt x="8894200" y="550175"/>
                </a:lnTo>
                <a:lnTo>
                  <a:pt x="8886071" y="574559"/>
                </a:lnTo>
                <a:lnTo>
                  <a:pt x="8902327" y="574559"/>
                </a:lnTo>
                <a:lnTo>
                  <a:pt x="8908378" y="631455"/>
                </a:lnTo>
                <a:lnTo>
                  <a:pt x="8920570" y="631455"/>
                </a:lnTo>
                <a:lnTo>
                  <a:pt x="8920570" y="623327"/>
                </a:lnTo>
                <a:lnTo>
                  <a:pt x="8989658" y="405948"/>
                </a:lnTo>
                <a:lnTo>
                  <a:pt x="8989658" y="371450"/>
                </a:lnTo>
                <a:lnTo>
                  <a:pt x="9001850" y="371450"/>
                </a:lnTo>
                <a:lnTo>
                  <a:pt x="9007901" y="312567"/>
                </a:lnTo>
                <a:lnTo>
                  <a:pt x="9016029" y="312567"/>
                </a:lnTo>
                <a:lnTo>
                  <a:pt x="9020093" y="312567"/>
                </a:lnTo>
                <a:lnTo>
                  <a:pt x="9020093" y="308503"/>
                </a:lnTo>
                <a:lnTo>
                  <a:pt x="9020093" y="308503"/>
                </a:lnTo>
                <a:lnTo>
                  <a:pt x="9024157" y="308503"/>
                </a:lnTo>
                <a:lnTo>
                  <a:pt x="9026235" y="308503"/>
                </a:lnTo>
                <a:lnTo>
                  <a:pt x="9030298" y="306516"/>
                </a:lnTo>
                <a:lnTo>
                  <a:pt x="9007901" y="420308"/>
                </a:lnTo>
                <a:lnTo>
                  <a:pt x="9024157" y="420308"/>
                </a:lnTo>
                <a:lnTo>
                  <a:pt x="9026235" y="452820"/>
                </a:lnTo>
                <a:lnTo>
                  <a:pt x="9038426" y="479191"/>
                </a:lnTo>
                <a:lnTo>
                  <a:pt x="9048631" y="501497"/>
                </a:lnTo>
                <a:lnTo>
                  <a:pt x="9048631" y="542137"/>
                </a:lnTo>
                <a:lnTo>
                  <a:pt x="9056760" y="542137"/>
                </a:lnTo>
                <a:lnTo>
                  <a:pt x="9056760" y="568508"/>
                </a:lnTo>
                <a:lnTo>
                  <a:pt x="9064887" y="568508"/>
                </a:lnTo>
                <a:lnTo>
                  <a:pt x="9071028" y="655839"/>
                </a:lnTo>
                <a:lnTo>
                  <a:pt x="9083221" y="655839"/>
                </a:lnTo>
                <a:lnTo>
                  <a:pt x="9087284" y="686274"/>
                </a:lnTo>
                <a:lnTo>
                  <a:pt x="9087284" y="714722"/>
                </a:lnTo>
                <a:lnTo>
                  <a:pt x="9087284" y="741093"/>
                </a:lnTo>
                <a:lnTo>
                  <a:pt x="9097490" y="759336"/>
                </a:lnTo>
                <a:lnTo>
                  <a:pt x="9097490" y="745157"/>
                </a:lnTo>
                <a:lnTo>
                  <a:pt x="9111668" y="726914"/>
                </a:lnTo>
                <a:lnTo>
                  <a:pt x="9115733" y="696479"/>
                </a:lnTo>
                <a:lnTo>
                  <a:pt x="9111668" y="663967"/>
                </a:lnTo>
                <a:lnTo>
                  <a:pt x="9105618" y="663967"/>
                </a:lnTo>
                <a:lnTo>
                  <a:pt x="9105618" y="609148"/>
                </a:lnTo>
                <a:lnTo>
                  <a:pt x="9097490" y="609148"/>
                </a:lnTo>
                <a:lnTo>
                  <a:pt x="9097490" y="568508"/>
                </a:lnTo>
                <a:lnTo>
                  <a:pt x="9089362" y="568508"/>
                </a:lnTo>
                <a:lnTo>
                  <a:pt x="9089362" y="550265"/>
                </a:lnTo>
                <a:lnTo>
                  <a:pt x="9083311" y="550265"/>
                </a:lnTo>
                <a:lnTo>
                  <a:pt x="9083311" y="542137"/>
                </a:lnTo>
                <a:lnTo>
                  <a:pt x="9089362" y="542137"/>
                </a:lnTo>
                <a:lnTo>
                  <a:pt x="9093426" y="538074"/>
                </a:lnTo>
                <a:lnTo>
                  <a:pt x="9093426" y="538074"/>
                </a:lnTo>
                <a:lnTo>
                  <a:pt x="9093426" y="538074"/>
                </a:lnTo>
                <a:lnTo>
                  <a:pt x="9097490" y="538074"/>
                </a:lnTo>
                <a:lnTo>
                  <a:pt x="9101554" y="534010"/>
                </a:lnTo>
                <a:lnTo>
                  <a:pt x="9105618" y="534010"/>
                </a:lnTo>
                <a:lnTo>
                  <a:pt x="9105618" y="556316"/>
                </a:lnTo>
                <a:lnTo>
                  <a:pt x="9111668" y="556316"/>
                </a:lnTo>
                <a:lnTo>
                  <a:pt x="9111668" y="527868"/>
                </a:lnTo>
                <a:lnTo>
                  <a:pt x="9138040" y="527868"/>
                </a:lnTo>
                <a:lnTo>
                  <a:pt x="9142103" y="568508"/>
                </a:lnTo>
                <a:lnTo>
                  <a:pt x="9152218" y="605084"/>
                </a:lnTo>
                <a:lnTo>
                  <a:pt x="9164410" y="637596"/>
                </a:lnTo>
                <a:lnTo>
                  <a:pt x="9164410" y="704607"/>
                </a:lnTo>
                <a:lnTo>
                  <a:pt x="9174525" y="781823"/>
                </a:lnTo>
                <a:lnTo>
                  <a:pt x="9178589" y="875295"/>
                </a:lnTo>
                <a:lnTo>
                  <a:pt x="9178589" y="895615"/>
                </a:lnTo>
                <a:lnTo>
                  <a:pt x="9182653" y="911871"/>
                </a:lnTo>
                <a:lnTo>
                  <a:pt x="9182653" y="921986"/>
                </a:lnTo>
                <a:lnTo>
                  <a:pt x="9178589" y="940229"/>
                </a:lnTo>
                <a:lnTo>
                  <a:pt x="9204960" y="940229"/>
                </a:lnTo>
                <a:lnTo>
                  <a:pt x="9211011" y="637596"/>
                </a:lnTo>
                <a:lnTo>
                  <a:pt x="9200896" y="609148"/>
                </a:lnTo>
                <a:lnTo>
                  <a:pt x="9188704" y="574649"/>
                </a:lnTo>
                <a:lnTo>
                  <a:pt x="9186717" y="534010"/>
                </a:lnTo>
                <a:lnTo>
                  <a:pt x="9192858" y="534010"/>
                </a:lnTo>
                <a:lnTo>
                  <a:pt x="9196922" y="542137"/>
                </a:lnTo>
                <a:lnTo>
                  <a:pt x="9196922" y="542137"/>
                </a:lnTo>
                <a:lnTo>
                  <a:pt x="9196922" y="546201"/>
                </a:lnTo>
                <a:lnTo>
                  <a:pt x="9196922" y="546201"/>
                </a:lnTo>
                <a:lnTo>
                  <a:pt x="9200986" y="546201"/>
                </a:lnTo>
                <a:lnTo>
                  <a:pt x="9205050" y="550265"/>
                </a:lnTo>
                <a:lnTo>
                  <a:pt x="9205050" y="527959"/>
                </a:lnTo>
                <a:lnTo>
                  <a:pt x="9192858" y="501588"/>
                </a:lnTo>
                <a:lnTo>
                  <a:pt x="9188795" y="471153"/>
                </a:lnTo>
                <a:lnTo>
                  <a:pt x="9186807" y="446769"/>
                </a:lnTo>
                <a:lnTo>
                  <a:pt x="9146167" y="330990"/>
                </a:lnTo>
                <a:lnTo>
                  <a:pt x="9148244" y="326926"/>
                </a:lnTo>
                <a:lnTo>
                  <a:pt x="9148244" y="326926"/>
                </a:lnTo>
                <a:lnTo>
                  <a:pt x="9152308" y="326926"/>
                </a:lnTo>
                <a:lnTo>
                  <a:pt x="9152308" y="326926"/>
                </a:lnTo>
                <a:lnTo>
                  <a:pt x="9152308" y="326926"/>
                </a:lnTo>
                <a:lnTo>
                  <a:pt x="9152308" y="324939"/>
                </a:lnTo>
                <a:lnTo>
                  <a:pt x="9156373" y="324939"/>
                </a:lnTo>
                <a:lnTo>
                  <a:pt x="9160437" y="326926"/>
                </a:lnTo>
                <a:lnTo>
                  <a:pt x="9160437" y="326926"/>
                </a:lnTo>
                <a:lnTo>
                  <a:pt x="9160437" y="326926"/>
                </a:lnTo>
                <a:lnTo>
                  <a:pt x="9160437" y="326926"/>
                </a:lnTo>
                <a:lnTo>
                  <a:pt x="9164501" y="330990"/>
                </a:lnTo>
                <a:lnTo>
                  <a:pt x="9174616" y="353297"/>
                </a:lnTo>
                <a:lnTo>
                  <a:pt x="9182743" y="375604"/>
                </a:lnTo>
                <a:lnTo>
                  <a:pt x="9186807" y="406039"/>
                </a:lnTo>
                <a:lnTo>
                  <a:pt x="9192948" y="406039"/>
                </a:lnTo>
                <a:lnTo>
                  <a:pt x="9192948" y="446679"/>
                </a:lnTo>
                <a:lnTo>
                  <a:pt x="9205141" y="446679"/>
                </a:lnTo>
                <a:lnTo>
                  <a:pt x="9205141" y="468986"/>
                </a:lnTo>
                <a:lnTo>
                  <a:pt x="9211191" y="468986"/>
                </a:lnTo>
                <a:lnTo>
                  <a:pt x="9211191" y="515676"/>
                </a:lnTo>
                <a:lnTo>
                  <a:pt x="9219320" y="515676"/>
                </a:lnTo>
                <a:lnTo>
                  <a:pt x="9219320" y="550175"/>
                </a:lnTo>
                <a:lnTo>
                  <a:pt x="9229524" y="590815"/>
                </a:lnTo>
                <a:lnTo>
                  <a:pt x="9245781" y="631455"/>
                </a:lnTo>
                <a:lnTo>
                  <a:pt x="9251831" y="631455"/>
                </a:lnTo>
                <a:lnTo>
                  <a:pt x="9251831" y="542047"/>
                </a:lnTo>
                <a:lnTo>
                  <a:pt x="9245781" y="542047"/>
                </a:lnTo>
                <a:lnTo>
                  <a:pt x="9245781" y="493279"/>
                </a:lnTo>
                <a:lnTo>
                  <a:pt x="9233588" y="493279"/>
                </a:lnTo>
                <a:lnTo>
                  <a:pt x="9227538" y="446588"/>
                </a:lnTo>
                <a:lnTo>
                  <a:pt x="9211282" y="434396"/>
                </a:lnTo>
                <a:lnTo>
                  <a:pt x="9205231" y="405948"/>
                </a:lnTo>
                <a:lnTo>
                  <a:pt x="9219410" y="411999"/>
                </a:lnTo>
                <a:lnTo>
                  <a:pt x="9193039" y="330719"/>
                </a:lnTo>
                <a:lnTo>
                  <a:pt x="9211282" y="330719"/>
                </a:lnTo>
                <a:lnTo>
                  <a:pt x="9314869" y="637416"/>
                </a:lnTo>
                <a:lnTo>
                  <a:pt x="9314869" y="631365"/>
                </a:lnTo>
                <a:lnTo>
                  <a:pt x="9322996" y="627301"/>
                </a:lnTo>
                <a:lnTo>
                  <a:pt x="9322996" y="623237"/>
                </a:lnTo>
                <a:lnTo>
                  <a:pt x="9322996" y="619534"/>
                </a:lnTo>
                <a:lnTo>
                  <a:pt x="9322996" y="619534"/>
                </a:lnTo>
                <a:lnTo>
                  <a:pt x="9322996" y="615470"/>
                </a:lnTo>
                <a:lnTo>
                  <a:pt x="9322996" y="611406"/>
                </a:lnTo>
                <a:lnTo>
                  <a:pt x="9327061" y="609419"/>
                </a:lnTo>
                <a:lnTo>
                  <a:pt x="9333111" y="609419"/>
                </a:lnTo>
                <a:lnTo>
                  <a:pt x="9333111" y="615470"/>
                </a:lnTo>
                <a:lnTo>
                  <a:pt x="9337176" y="611406"/>
                </a:lnTo>
                <a:lnTo>
                  <a:pt x="9337176" y="611406"/>
                </a:lnTo>
                <a:lnTo>
                  <a:pt x="9337176" y="609419"/>
                </a:lnTo>
                <a:lnTo>
                  <a:pt x="9337176" y="609419"/>
                </a:lnTo>
                <a:lnTo>
                  <a:pt x="9341239" y="605355"/>
                </a:lnTo>
                <a:lnTo>
                  <a:pt x="9341239" y="601291"/>
                </a:lnTo>
                <a:lnTo>
                  <a:pt x="9327061" y="601291"/>
                </a:lnTo>
                <a:lnTo>
                  <a:pt x="9314869" y="534280"/>
                </a:lnTo>
                <a:lnTo>
                  <a:pt x="9333111" y="534280"/>
                </a:lnTo>
                <a:lnTo>
                  <a:pt x="9333111" y="516038"/>
                </a:lnTo>
                <a:lnTo>
                  <a:pt x="9349367" y="516038"/>
                </a:lnTo>
                <a:lnTo>
                  <a:pt x="9349367" y="550536"/>
                </a:lnTo>
                <a:lnTo>
                  <a:pt x="9345304" y="570856"/>
                </a:lnTo>
                <a:lnTo>
                  <a:pt x="9349367" y="591176"/>
                </a:lnTo>
                <a:lnTo>
                  <a:pt x="9355419" y="591176"/>
                </a:lnTo>
                <a:lnTo>
                  <a:pt x="9367610" y="479462"/>
                </a:lnTo>
                <a:lnTo>
                  <a:pt x="9381789" y="469347"/>
                </a:lnTo>
                <a:lnTo>
                  <a:pt x="9381789" y="447040"/>
                </a:lnTo>
                <a:lnTo>
                  <a:pt x="9389917" y="447040"/>
                </a:lnTo>
                <a:lnTo>
                  <a:pt x="9389917" y="434848"/>
                </a:lnTo>
                <a:lnTo>
                  <a:pt x="9381789" y="434848"/>
                </a:lnTo>
                <a:lnTo>
                  <a:pt x="9381789" y="331080"/>
                </a:lnTo>
                <a:lnTo>
                  <a:pt x="9373662" y="331080"/>
                </a:lnTo>
                <a:lnTo>
                  <a:pt x="9373662" y="325030"/>
                </a:lnTo>
                <a:lnTo>
                  <a:pt x="9381789" y="325030"/>
                </a:lnTo>
                <a:lnTo>
                  <a:pt x="9381789" y="312838"/>
                </a:lnTo>
                <a:lnTo>
                  <a:pt x="9373662" y="312838"/>
                </a:lnTo>
                <a:lnTo>
                  <a:pt x="9373662" y="308774"/>
                </a:lnTo>
                <a:lnTo>
                  <a:pt x="9377725" y="302723"/>
                </a:lnTo>
                <a:lnTo>
                  <a:pt x="9381789" y="298659"/>
                </a:lnTo>
                <a:lnTo>
                  <a:pt x="9381789" y="298659"/>
                </a:lnTo>
                <a:lnTo>
                  <a:pt x="9373662" y="284480"/>
                </a:lnTo>
                <a:lnTo>
                  <a:pt x="9373662" y="276352"/>
                </a:lnTo>
                <a:lnTo>
                  <a:pt x="9381789" y="276352"/>
                </a:lnTo>
                <a:lnTo>
                  <a:pt x="9381789" y="266237"/>
                </a:lnTo>
                <a:lnTo>
                  <a:pt x="9373662" y="266237"/>
                </a:lnTo>
                <a:lnTo>
                  <a:pt x="9381789" y="217469"/>
                </a:lnTo>
                <a:lnTo>
                  <a:pt x="9395968" y="217469"/>
                </a:lnTo>
                <a:lnTo>
                  <a:pt x="9395968" y="339299"/>
                </a:lnTo>
                <a:lnTo>
                  <a:pt x="9414302" y="339299"/>
                </a:lnTo>
                <a:lnTo>
                  <a:pt x="9430557" y="631816"/>
                </a:lnTo>
                <a:lnTo>
                  <a:pt x="9436608" y="631816"/>
                </a:lnTo>
                <a:lnTo>
                  <a:pt x="9440672" y="660264"/>
                </a:lnTo>
                <a:lnTo>
                  <a:pt x="9440672" y="692776"/>
                </a:lnTo>
                <a:lnTo>
                  <a:pt x="9444736" y="723211"/>
                </a:lnTo>
                <a:lnTo>
                  <a:pt x="9454851" y="745518"/>
                </a:lnTo>
                <a:lnTo>
                  <a:pt x="9448710" y="656110"/>
                </a:lnTo>
                <a:lnTo>
                  <a:pt x="9454851" y="656110"/>
                </a:lnTo>
                <a:lnTo>
                  <a:pt x="9462978" y="668302"/>
                </a:lnTo>
                <a:lnTo>
                  <a:pt x="9471107" y="674353"/>
                </a:lnTo>
                <a:lnTo>
                  <a:pt x="9477158" y="678417"/>
                </a:lnTo>
                <a:lnTo>
                  <a:pt x="9477158" y="601201"/>
                </a:lnTo>
                <a:lnTo>
                  <a:pt x="9462978" y="601201"/>
                </a:lnTo>
                <a:lnTo>
                  <a:pt x="9462978" y="582958"/>
                </a:lnTo>
                <a:lnTo>
                  <a:pt x="9477158" y="582958"/>
                </a:lnTo>
                <a:lnTo>
                  <a:pt x="9471107" y="217288"/>
                </a:lnTo>
                <a:lnTo>
                  <a:pt x="9495491" y="217288"/>
                </a:lnTo>
                <a:lnTo>
                  <a:pt x="9495491" y="225416"/>
                </a:lnTo>
                <a:lnTo>
                  <a:pt x="9489440" y="245736"/>
                </a:lnTo>
                <a:lnTo>
                  <a:pt x="9485376" y="280235"/>
                </a:lnTo>
                <a:lnTo>
                  <a:pt x="9485376" y="316811"/>
                </a:lnTo>
                <a:lnTo>
                  <a:pt x="9489440" y="347246"/>
                </a:lnTo>
                <a:lnTo>
                  <a:pt x="9511747" y="582868"/>
                </a:lnTo>
                <a:lnTo>
                  <a:pt x="9521952" y="582868"/>
                </a:lnTo>
                <a:lnTo>
                  <a:pt x="9530080" y="586932"/>
                </a:lnTo>
                <a:lnTo>
                  <a:pt x="9536131" y="586932"/>
                </a:lnTo>
                <a:lnTo>
                  <a:pt x="9544258" y="590996"/>
                </a:lnTo>
                <a:lnTo>
                  <a:pt x="9544258" y="479371"/>
                </a:lnTo>
                <a:lnTo>
                  <a:pt x="9570630" y="479371"/>
                </a:lnTo>
                <a:lnTo>
                  <a:pt x="9574693" y="546382"/>
                </a:lnTo>
                <a:lnTo>
                  <a:pt x="9592936" y="609329"/>
                </a:lnTo>
                <a:lnTo>
                  <a:pt x="9599078" y="609329"/>
                </a:lnTo>
                <a:lnTo>
                  <a:pt x="9599078" y="290440"/>
                </a:lnTo>
                <a:lnTo>
                  <a:pt x="9625449" y="298568"/>
                </a:lnTo>
                <a:lnTo>
                  <a:pt x="9633576" y="383912"/>
                </a:lnTo>
                <a:lnTo>
                  <a:pt x="9651910" y="453000"/>
                </a:lnTo>
                <a:lnTo>
                  <a:pt x="9651910" y="515947"/>
                </a:lnTo>
                <a:lnTo>
                  <a:pt x="9657961" y="515947"/>
                </a:lnTo>
                <a:lnTo>
                  <a:pt x="9666089" y="609419"/>
                </a:lnTo>
                <a:lnTo>
                  <a:pt x="9680267" y="615470"/>
                </a:lnTo>
                <a:lnTo>
                  <a:pt x="9680267" y="637777"/>
                </a:lnTo>
                <a:lnTo>
                  <a:pt x="9688396" y="656020"/>
                </a:lnTo>
                <a:lnTo>
                  <a:pt x="9698601" y="668212"/>
                </a:lnTo>
                <a:lnTo>
                  <a:pt x="9710793" y="682391"/>
                </a:lnTo>
                <a:lnTo>
                  <a:pt x="9720998" y="690519"/>
                </a:lnTo>
                <a:lnTo>
                  <a:pt x="9739241" y="696569"/>
                </a:lnTo>
                <a:lnTo>
                  <a:pt x="9739241" y="704697"/>
                </a:lnTo>
                <a:lnTo>
                  <a:pt x="9743304" y="708761"/>
                </a:lnTo>
                <a:lnTo>
                  <a:pt x="9743304" y="712825"/>
                </a:lnTo>
                <a:lnTo>
                  <a:pt x="9747369" y="714812"/>
                </a:lnTo>
                <a:lnTo>
                  <a:pt x="9751433" y="718876"/>
                </a:lnTo>
                <a:lnTo>
                  <a:pt x="9755496" y="722940"/>
                </a:lnTo>
                <a:lnTo>
                  <a:pt x="9757484" y="722940"/>
                </a:lnTo>
                <a:lnTo>
                  <a:pt x="9757484" y="727004"/>
                </a:lnTo>
                <a:lnTo>
                  <a:pt x="9757484" y="727004"/>
                </a:lnTo>
                <a:lnTo>
                  <a:pt x="9757484" y="727004"/>
                </a:lnTo>
                <a:lnTo>
                  <a:pt x="9761547" y="727004"/>
                </a:lnTo>
                <a:lnTo>
                  <a:pt x="9761547" y="731068"/>
                </a:lnTo>
                <a:lnTo>
                  <a:pt x="9761547" y="712825"/>
                </a:lnTo>
                <a:lnTo>
                  <a:pt x="9755406" y="712825"/>
                </a:lnTo>
                <a:lnTo>
                  <a:pt x="9755406" y="655929"/>
                </a:lnTo>
                <a:lnTo>
                  <a:pt x="9747279" y="655929"/>
                </a:lnTo>
                <a:lnTo>
                  <a:pt x="9733099" y="582777"/>
                </a:lnTo>
                <a:lnTo>
                  <a:pt x="9720907" y="582777"/>
                </a:lnTo>
                <a:lnTo>
                  <a:pt x="9720907" y="556407"/>
                </a:lnTo>
                <a:lnTo>
                  <a:pt x="9714766" y="556407"/>
                </a:lnTo>
                <a:lnTo>
                  <a:pt x="9710702" y="552343"/>
                </a:lnTo>
                <a:lnTo>
                  <a:pt x="9710702" y="546382"/>
                </a:lnTo>
                <a:lnTo>
                  <a:pt x="9710702" y="542318"/>
                </a:lnTo>
                <a:lnTo>
                  <a:pt x="9706639" y="534190"/>
                </a:lnTo>
                <a:lnTo>
                  <a:pt x="9706639" y="528139"/>
                </a:lnTo>
                <a:lnTo>
                  <a:pt x="9714766" y="528139"/>
                </a:lnTo>
                <a:lnTo>
                  <a:pt x="9728945" y="546382"/>
                </a:lnTo>
                <a:lnTo>
                  <a:pt x="9739060" y="568689"/>
                </a:lnTo>
                <a:lnTo>
                  <a:pt x="9747188" y="590996"/>
                </a:lnTo>
                <a:lnTo>
                  <a:pt x="9755315" y="590996"/>
                </a:lnTo>
                <a:lnTo>
                  <a:pt x="9739060" y="542228"/>
                </a:lnTo>
                <a:lnTo>
                  <a:pt x="9716753" y="493460"/>
                </a:lnTo>
                <a:lnTo>
                  <a:pt x="9698510" y="446769"/>
                </a:lnTo>
                <a:lnTo>
                  <a:pt x="9706639" y="446769"/>
                </a:lnTo>
                <a:lnTo>
                  <a:pt x="9714766" y="448756"/>
                </a:lnTo>
                <a:lnTo>
                  <a:pt x="9716753" y="448756"/>
                </a:lnTo>
                <a:lnTo>
                  <a:pt x="9716753" y="452820"/>
                </a:lnTo>
                <a:lnTo>
                  <a:pt x="9720817" y="460948"/>
                </a:lnTo>
                <a:lnTo>
                  <a:pt x="9720817" y="469076"/>
                </a:lnTo>
                <a:lnTo>
                  <a:pt x="9743124" y="497524"/>
                </a:lnTo>
                <a:lnTo>
                  <a:pt x="9757303" y="534100"/>
                </a:lnTo>
                <a:lnTo>
                  <a:pt x="9769495" y="574740"/>
                </a:lnTo>
                <a:lnTo>
                  <a:pt x="9779610" y="615380"/>
                </a:lnTo>
                <a:lnTo>
                  <a:pt x="9787738" y="615380"/>
                </a:lnTo>
                <a:lnTo>
                  <a:pt x="9787738" y="656020"/>
                </a:lnTo>
                <a:lnTo>
                  <a:pt x="9795866" y="656020"/>
                </a:lnTo>
                <a:lnTo>
                  <a:pt x="9779610" y="487409"/>
                </a:lnTo>
                <a:lnTo>
                  <a:pt x="9773558" y="487409"/>
                </a:lnTo>
                <a:lnTo>
                  <a:pt x="9773558" y="452910"/>
                </a:lnTo>
                <a:lnTo>
                  <a:pt x="9761367" y="452910"/>
                </a:lnTo>
                <a:lnTo>
                  <a:pt x="9755226" y="387886"/>
                </a:lnTo>
                <a:lnTo>
                  <a:pt x="9747098" y="387886"/>
                </a:lnTo>
                <a:lnTo>
                  <a:pt x="9747098" y="371630"/>
                </a:lnTo>
                <a:lnTo>
                  <a:pt x="9738970" y="371630"/>
                </a:lnTo>
                <a:lnTo>
                  <a:pt x="9738970" y="347246"/>
                </a:lnTo>
                <a:lnTo>
                  <a:pt x="9732918" y="347246"/>
                </a:lnTo>
                <a:lnTo>
                  <a:pt x="9720727" y="312747"/>
                </a:lnTo>
                <a:lnTo>
                  <a:pt x="9714586" y="312747"/>
                </a:lnTo>
                <a:lnTo>
                  <a:pt x="9714586" y="290440"/>
                </a:lnTo>
                <a:lnTo>
                  <a:pt x="9706458" y="290440"/>
                </a:lnTo>
                <a:lnTo>
                  <a:pt x="9692278" y="243750"/>
                </a:lnTo>
                <a:lnTo>
                  <a:pt x="9680087" y="243750"/>
                </a:lnTo>
                <a:lnTo>
                  <a:pt x="9680087" y="225507"/>
                </a:lnTo>
                <a:lnTo>
                  <a:pt x="9665908" y="199136"/>
                </a:lnTo>
                <a:lnTo>
                  <a:pt x="9651729" y="172765"/>
                </a:lnTo>
                <a:lnTo>
                  <a:pt x="9639537" y="136189"/>
                </a:lnTo>
                <a:lnTo>
                  <a:pt x="9665908" y="144317"/>
                </a:lnTo>
                <a:lnTo>
                  <a:pt x="9674035" y="180893"/>
                </a:lnTo>
                <a:lnTo>
                  <a:pt x="9692369" y="205277"/>
                </a:lnTo>
                <a:lnTo>
                  <a:pt x="9706548" y="231648"/>
                </a:lnTo>
                <a:lnTo>
                  <a:pt x="9706548" y="249891"/>
                </a:lnTo>
                <a:lnTo>
                  <a:pt x="9714675" y="249891"/>
                </a:lnTo>
                <a:lnTo>
                  <a:pt x="9714675" y="266147"/>
                </a:lnTo>
                <a:lnTo>
                  <a:pt x="9720817" y="266147"/>
                </a:lnTo>
                <a:lnTo>
                  <a:pt x="9720817" y="284390"/>
                </a:lnTo>
                <a:lnTo>
                  <a:pt x="9733009" y="284390"/>
                </a:lnTo>
                <a:lnTo>
                  <a:pt x="9733009" y="298568"/>
                </a:lnTo>
                <a:lnTo>
                  <a:pt x="9739060" y="298568"/>
                </a:lnTo>
                <a:lnTo>
                  <a:pt x="9755315" y="347336"/>
                </a:lnTo>
                <a:lnTo>
                  <a:pt x="9761457" y="347336"/>
                </a:lnTo>
                <a:lnTo>
                  <a:pt x="9761457" y="371720"/>
                </a:lnTo>
                <a:lnTo>
                  <a:pt x="9773649" y="371720"/>
                </a:lnTo>
                <a:lnTo>
                  <a:pt x="9773649" y="387976"/>
                </a:lnTo>
                <a:lnTo>
                  <a:pt x="9779700" y="387976"/>
                </a:lnTo>
                <a:lnTo>
                  <a:pt x="9795955" y="461128"/>
                </a:lnTo>
                <a:lnTo>
                  <a:pt x="9802007" y="461128"/>
                </a:lnTo>
                <a:lnTo>
                  <a:pt x="9802007" y="479371"/>
                </a:lnTo>
                <a:lnTo>
                  <a:pt x="9814198" y="479371"/>
                </a:lnTo>
                <a:lnTo>
                  <a:pt x="9814198" y="515947"/>
                </a:lnTo>
                <a:lnTo>
                  <a:pt x="9820340" y="515947"/>
                </a:lnTo>
                <a:lnTo>
                  <a:pt x="9824404" y="442795"/>
                </a:lnTo>
                <a:lnTo>
                  <a:pt x="9828468" y="361515"/>
                </a:lnTo>
                <a:lnTo>
                  <a:pt x="9820340" y="284299"/>
                </a:lnTo>
                <a:lnTo>
                  <a:pt x="9802007" y="209160"/>
                </a:lnTo>
                <a:lnTo>
                  <a:pt x="9828378" y="209160"/>
                </a:lnTo>
                <a:lnTo>
                  <a:pt x="9838493" y="272107"/>
                </a:lnTo>
                <a:lnTo>
                  <a:pt x="9854748" y="330990"/>
                </a:lnTo>
                <a:lnTo>
                  <a:pt x="9854748" y="361425"/>
                </a:lnTo>
                <a:lnTo>
                  <a:pt x="9854748" y="393937"/>
                </a:lnTo>
                <a:lnTo>
                  <a:pt x="9850684" y="424372"/>
                </a:lnTo>
                <a:lnTo>
                  <a:pt x="9860799" y="446679"/>
                </a:lnTo>
                <a:lnTo>
                  <a:pt x="9868927" y="365399"/>
                </a:lnTo>
                <a:lnTo>
                  <a:pt x="9883106" y="365399"/>
                </a:lnTo>
                <a:lnTo>
                  <a:pt x="9895298" y="397911"/>
                </a:lnTo>
                <a:lnTo>
                  <a:pt x="9901439" y="397911"/>
                </a:lnTo>
                <a:lnTo>
                  <a:pt x="9901439" y="428346"/>
                </a:lnTo>
                <a:lnTo>
                  <a:pt x="9909567" y="428346"/>
                </a:lnTo>
                <a:lnTo>
                  <a:pt x="9917696" y="501497"/>
                </a:lnTo>
                <a:lnTo>
                  <a:pt x="9923836" y="501497"/>
                </a:lnTo>
                <a:lnTo>
                  <a:pt x="9923836" y="550265"/>
                </a:lnTo>
                <a:lnTo>
                  <a:pt x="9942079" y="556316"/>
                </a:lnTo>
                <a:lnTo>
                  <a:pt x="9942079" y="574559"/>
                </a:lnTo>
                <a:lnTo>
                  <a:pt x="9950207" y="574559"/>
                </a:lnTo>
                <a:lnTo>
                  <a:pt x="9950207" y="600930"/>
                </a:lnTo>
                <a:lnTo>
                  <a:pt x="9958336" y="600930"/>
                </a:lnTo>
                <a:lnTo>
                  <a:pt x="9964386" y="649698"/>
                </a:lnTo>
                <a:lnTo>
                  <a:pt x="9976578" y="649698"/>
                </a:lnTo>
                <a:lnTo>
                  <a:pt x="9980642" y="590815"/>
                </a:lnTo>
                <a:lnTo>
                  <a:pt x="9990847" y="537983"/>
                </a:lnTo>
                <a:lnTo>
                  <a:pt x="10009181" y="487228"/>
                </a:lnTo>
                <a:lnTo>
                  <a:pt x="10023359" y="434396"/>
                </a:lnTo>
                <a:lnTo>
                  <a:pt x="10017308" y="312476"/>
                </a:lnTo>
                <a:lnTo>
                  <a:pt x="10039616" y="312476"/>
                </a:lnTo>
                <a:lnTo>
                  <a:pt x="10045666" y="434396"/>
                </a:lnTo>
                <a:lnTo>
                  <a:pt x="10063909" y="434396"/>
                </a:lnTo>
                <a:lnTo>
                  <a:pt x="10072037" y="468895"/>
                </a:lnTo>
                <a:lnTo>
                  <a:pt x="10057858" y="468895"/>
                </a:lnTo>
                <a:lnTo>
                  <a:pt x="10057858" y="452639"/>
                </a:lnTo>
                <a:lnTo>
                  <a:pt x="10045666" y="452639"/>
                </a:lnTo>
                <a:lnTo>
                  <a:pt x="10045666" y="663877"/>
                </a:lnTo>
                <a:lnTo>
                  <a:pt x="10057858" y="663877"/>
                </a:lnTo>
                <a:lnTo>
                  <a:pt x="10057858" y="690248"/>
                </a:lnTo>
                <a:lnTo>
                  <a:pt x="10063909" y="690248"/>
                </a:lnTo>
                <a:lnTo>
                  <a:pt x="10067974" y="686184"/>
                </a:lnTo>
                <a:lnTo>
                  <a:pt x="10067974" y="682120"/>
                </a:lnTo>
                <a:lnTo>
                  <a:pt x="10067974" y="682120"/>
                </a:lnTo>
                <a:lnTo>
                  <a:pt x="10067974" y="682120"/>
                </a:lnTo>
                <a:lnTo>
                  <a:pt x="10072037" y="678056"/>
                </a:lnTo>
                <a:lnTo>
                  <a:pt x="10086215" y="690248"/>
                </a:lnTo>
                <a:lnTo>
                  <a:pt x="10086215" y="615109"/>
                </a:lnTo>
                <a:lnTo>
                  <a:pt x="10080075" y="615109"/>
                </a:lnTo>
                <a:lnTo>
                  <a:pt x="10080075" y="550085"/>
                </a:lnTo>
                <a:lnTo>
                  <a:pt x="10057768" y="479010"/>
                </a:lnTo>
                <a:lnTo>
                  <a:pt x="10080075" y="479010"/>
                </a:lnTo>
                <a:lnTo>
                  <a:pt x="10086215" y="515586"/>
                </a:lnTo>
                <a:lnTo>
                  <a:pt x="10098408" y="515586"/>
                </a:lnTo>
                <a:lnTo>
                  <a:pt x="10098408" y="556226"/>
                </a:lnTo>
                <a:lnTo>
                  <a:pt x="10104458" y="556226"/>
                </a:lnTo>
                <a:lnTo>
                  <a:pt x="10104458" y="574469"/>
                </a:lnTo>
                <a:lnTo>
                  <a:pt x="10112587" y="574469"/>
                </a:lnTo>
                <a:lnTo>
                  <a:pt x="10112587" y="608968"/>
                </a:lnTo>
                <a:lnTo>
                  <a:pt x="10120715" y="608968"/>
                </a:lnTo>
                <a:lnTo>
                  <a:pt x="10120715" y="637416"/>
                </a:lnTo>
                <a:lnTo>
                  <a:pt x="10126855" y="637416"/>
                </a:lnTo>
                <a:lnTo>
                  <a:pt x="10139048" y="696299"/>
                </a:lnTo>
                <a:lnTo>
                  <a:pt x="10145098" y="696299"/>
                </a:lnTo>
                <a:lnTo>
                  <a:pt x="10153227" y="678056"/>
                </a:lnTo>
                <a:lnTo>
                  <a:pt x="10161355" y="659813"/>
                </a:lnTo>
                <a:lnTo>
                  <a:pt x="10161355" y="631365"/>
                </a:lnTo>
                <a:lnTo>
                  <a:pt x="10139048" y="556226"/>
                </a:lnTo>
                <a:lnTo>
                  <a:pt x="10161355" y="568418"/>
                </a:lnTo>
                <a:lnTo>
                  <a:pt x="10163341" y="582597"/>
                </a:lnTo>
                <a:lnTo>
                  <a:pt x="10171470" y="611045"/>
                </a:lnTo>
                <a:lnTo>
                  <a:pt x="10179598" y="645544"/>
                </a:lnTo>
                <a:lnTo>
                  <a:pt x="10185648" y="673992"/>
                </a:lnTo>
                <a:lnTo>
                  <a:pt x="10197840" y="700363"/>
                </a:lnTo>
                <a:lnTo>
                  <a:pt x="10201904" y="712555"/>
                </a:lnTo>
                <a:lnTo>
                  <a:pt x="10203891" y="673992"/>
                </a:lnTo>
                <a:lnTo>
                  <a:pt x="10207956" y="641480"/>
                </a:lnTo>
                <a:lnTo>
                  <a:pt x="10207956" y="600840"/>
                </a:lnTo>
                <a:lnTo>
                  <a:pt x="10201904" y="550085"/>
                </a:lnTo>
                <a:lnTo>
                  <a:pt x="10226288" y="550085"/>
                </a:lnTo>
                <a:lnTo>
                  <a:pt x="10230353" y="596776"/>
                </a:lnTo>
                <a:lnTo>
                  <a:pt x="10244531" y="641480"/>
                </a:lnTo>
                <a:lnTo>
                  <a:pt x="10260788" y="678056"/>
                </a:lnTo>
                <a:lnTo>
                  <a:pt x="10260788" y="722760"/>
                </a:lnTo>
                <a:lnTo>
                  <a:pt x="10266928" y="722760"/>
                </a:lnTo>
                <a:lnTo>
                  <a:pt x="10242544" y="452639"/>
                </a:lnTo>
                <a:lnTo>
                  <a:pt x="10234416" y="452639"/>
                </a:lnTo>
                <a:lnTo>
                  <a:pt x="10226288" y="405948"/>
                </a:lnTo>
                <a:lnTo>
                  <a:pt x="10220238" y="393756"/>
                </a:lnTo>
                <a:lnTo>
                  <a:pt x="10216173" y="387706"/>
                </a:lnTo>
                <a:lnTo>
                  <a:pt x="10208045" y="379578"/>
                </a:lnTo>
                <a:lnTo>
                  <a:pt x="10203981" y="371450"/>
                </a:lnTo>
                <a:lnTo>
                  <a:pt x="10197930" y="361335"/>
                </a:lnTo>
                <a:lnTo>
                  <a:pt x="10193867" y="347156"/>
                </a:lnTo>
                <a:lnTo>
                  <a:pt x="10220238" y="365399"/>
                </a:lnTo>
                <a:lnTo>
                  <a:pt x="10242544" y="393847"/>
                </a:lnTo>
                <a:lnTo>
                  <a:pt x="10260788" y="430423"/>
                </a:lnTo>
                <a:lnTo>
                  <a:pt x="10274966" y="475127"/>
                </a:lnTo>
                <a:lnTo>
                  <a:pt x="10289145" y="515767"/>
                </a:lnTo>
                <a:lnTo>
                  <a:pt x="10301337" y="550265"/>
                </a:lnTo>
                <a:lnTo>
                  <a:pt x="10301337" y="601020"/>
                </a:lnTo>
                <a:lnTo>
                  <a:pt x="10315515" y="609148"/>
                </a:lnTo>
                <a:lnTo>
                  <a:pt x="10307387" y="623327"/>
                </a:lnTo>
                <a:lnTo>
                  <a:pt x="10323644" y="631455"/>
                </a:lnTo>
                <a:lnTo>
                  <a:pt x="10323644" y="663967"/>
                </a:lnTo>
                <a:lnTo>
                  <a:pt x="10329785" y="663967"/>
                </a:lnTo>
                <a:lnTo>
                  <a:pt x="10329785" y="690338"/>
                </a:lnTo>
                <a:lnTo>
                  <a:pt x="10341977" y="690338"/>
                </a:lnTo>
                <a:lnTo>
                  <a:pt x="10346041" y="714722"/>
                </a:lnTo>
                <a:lnTo>
                  <a:pt x="10346041" y="741093"/>
                </a:lnTo>
                <a:lnTo>
                  <a:pt x="10356246" y="759336"/>
                </a:lnTo>
                <a:lnTo>
                  <a:pt x="10360311" y="704517"/>
                </a:lnTo>
                <a:lnTo>
                  <a:pt x="10364374" y="651685"/>
                </a:lnTo>
                <a:lnTo>
                  <a:pt x="10356246" y="609058"/>
                </a:lnTo>
                <a:lnTo>
                  <a:pt x="10356246" y="542047"/>
                </a:lnTo>
                <a:lnTo>
                  <a:pt x="10348118" y="542047"/>
                </a:lnTo>
                <a:lnTo>
                  <a:pt x="10342068" y="487228"/>
                </a:lnTo>
                <a:lnTo>
                  <a:pt x="10329876" y="487228"/>
                </a:lnTo>
                <a:lnTo>
                  <a:pt x="10325811" y="475036"/>
                </a:lnTo>
                <a:lnTo>
                  <a:pt x="10319760" y="470972"/>
                </a:lnTo>
                <a:lnTo>
                  <a:pt x="10315696" y="464921"/>
                </a:lnTo>
                <a:lnTo>
                  <a:pt x="10311633" y="460857"/>
                </a:lnTo>
                <a:lnTo>
                  <a:pt x="10307568" y="448666"/>
                </a:lnTo>
                <a:lnTo>
                  <a:pt x="10307568" y="434487"/>
                </a:lnTo>
                <a:lnTo>
                  <a:pt x="10323824" y="446679"/>
                </a:lnTo>
                <a:lnTo>
                  <a:pt x="10275056" y="357271"/>
                </a:lnTo>
                <a:lnTo>
                  <a:pt x="10289236" y="357271"/>
                </a:lnTo>
                <a:lnTo>
                  <a:pt x="10364374" y="468986"/>
                </a:lnTo>
                <a:lnTo>
                  <a:pt x="10364374" y="487228"/>
                </a:lnTo>
                <a:lnTo>
                  <a:pt x="10370425" y="487228"/>
                </a:lnTo>
                <a:lnTo>
                  <a:pt x="10370425" y="501407"/>
                </a:lnTo>
                <a:lnTo>
                  <a:pt x="10382617" y="501407"/>
                </a:lnTo>
                <a:lnTo>
                  <a:pt x="10388667" y="550175"/>
                </a:lnTo>
                <a:lnTo>
                  <a:pt x="10396795" y="550175"/>
                </a:lnTo>
                <a:lnTo>
                  <a:pt x="10396795" y="568418"/>
                </a:lnTo>
                <a:lnTo>
                  <a:pt x="10404924" y="568418"/>
                </a:lnTo>
                <a:lnTo>
                  <a:pt x="10404924" y="600930"/>
                </a:lnTo>
                <a:lnTo>
                  <a:pt x="10410975" y="600930"/>
                </a:lnTo>
                <a:lnTo>
                  <a:pt x="10423167" y="655749"/>
                </a:lnTo>
                <a:lnTo>
                  <a:pt x="10429218" y="655749"/>
                </a:lnTo>
                <a:lnTo>
                  <a:pt x="10433282" y="586661"/>
                </a:lnTo>
                <a:lnTo>
                  <a:pt x="10437345" y="515586"/>
                </a:lnTo>
                <a:lnTo>
                  <a:pt x="10441410" y="442434"/>
                </a:lnTo>
                <a:lnTo>
                  <a:pt x="10441410" y="371359"/>
                </a:lnTo>
                <a:lnTo>
                  <a:pt x="10429218" y="306335"/>
                </a:lnTo>
                <a:lnTo>
                  <a:pt x="10429218" y="243388"/>
                </a:lnTo>
                <a:lnTo>
                  <a:pt x="10423167" y="243388"/>
                </a:lnTo>
                <a:lnTo>
                  <a:pt x="10415038" y="212954"/>
                </a:lnTo>
                <a:lnTo>
                  <a:pt x="10415038" y="186583"/>
                </a:lnTo>
                <a:lnTo>
                  <a:pt x="10419102" y="164276"/>
                </a:lnTo>
                <a:lnTo>
                  <a:pt x="10419102" y="146033"/>
                </a:lnTo>
                <a:lnTo>
                  <a:pt x="10410975" y="135918"/>
                </a:lnTo>
                <a:lnTo>
                  <a:pt x="10415038" y="131854"/>
                </a:lnTo>
                <a:lnTo>
                  <a:pt x="10415038" y="131854"/>
                </a:lnTo>
                <a:lnTo>
                  <a:pt x="10415038" y="131854"/>
                </a:lnTo>
                <a:lnTo>
                  <a:pt x="10415038" y="131854"/>
                </a:lnTo>
                <a:lnTo>
                  <a:pt x="10419102" y="131854"/>
                </a:lnTo>
                <a:lnTo>
                  <a:pt x="10423167" y="127790"/>
                </a:lnTo>
                <a:lnTo>
                  <a:pt x="10423167" y="121920"/>
                </a:lnTo>
                <a:lnTo>
                  <a:pt x="10427230" y="121920"/>
                </a:lnTo>
                <a:lnTo>
                  <a:pt x="10429307" y="121920"/>
                </a:lnTo>
                <a:lnTo>
                  <a:pt x="10433372" y="121920"/>
                </a:lnTo>
                <a:lnTo>
                  <a:pt x="10433372" y="123907"/>
                </a:lnTo>
                <a:lnTo>
                  <a:pt x="10433372" y="123907"/>
                </a:lnTo>
                <a:lnTo>
                  <a:pt x="10437435" y="127971"/>
                </a:lnTo>
                <a:lnTo>
                  <a:pt x="10445564" y="146214"/>
                </a:lnTo>
                <a:lnTo>
                  <a:pt x="10445564" y="172585"/>
                </a:lnTo>
                <a:lnTo>
                  <a:pt x="10441500" y="198955"/>
                </a:lnTo>
                <a:lnTo>
                  <a:pt x="10445564" y="225326"/>
                </a:lnTo>
                <a:lnTo>
                  <a:pt x="10463897" y="294414"/>
                </a:lnTo>
                <a:lnTo>
                  <a:pt x="10478075" y="367566"/>
                </a:lnTo>
                <a:lnTo>
                  <a:pt x="10492255" y="434577"/>
                </a:lnTo>
                <a:lnTo>
                  <a:pt x="10492255" y="493460"/>
                </a:lnTo>
                <a:lnTo>
                  <a:pt x="10504447" y="493460"/>
                </a:lnTo>
                <a:lnTo>
                  <a:pt x="10508510" y="523895"/>
                </a:lnTo>
                <a:lnTo>
                  <a:pt x="10508510" y="560471"/>
                </a:lnTo>
                <a:lnTo>
                  <a:pt x="10504447" y="592983"/>
                </a:lnTo>
                <a:lnTo>
                  <a:pt x="10508510" y="627482"/>
                </a:lnTo>
                <a:lnTo>
                  <a:pt x="10518625" y="649788"/>
                </a:lnTo>
                <a:lnTo>
                  <a:pt x="10532805" y="446679"/>
                </a:lnTo>
                <a:lnTo>
                  <a:pt x="10544996" y="446679"/>
                </a:lnTo>
                <a:lnTo>
                  <a:pt x="10549060" y="412180"/>
                </a:lnTo>
                <a:lnTo>
                  <a:pt x="10549060" y="367476"/>
                </a:lnTo>
                <a:lnTo>
                  <a:pt x="10544996" y="320785"/>
                </a:lnTo>
                <a:lnTo>
                  <a:pt x="10544996" y="267953"/>
                </a:lnTo>
                <a:lnTo>
                  <a:pt x="10544996" y="225326"/>
                </a:lnTo>
                <a:lnTo>
                  <a:pt x="10567303" y="231377"/>
                </a:lnTo>
                <a:lnTo>
                  <a:pt x="10551048" y="664057"/>
                </a:lnTo>
                <a:lnTo>
                  <a:pt x="10551048" y="690428"/>
                </a:lnTo>
                <a:lnTo>
                  <a:pt x="10549060" y="722940"/>
                </a:lnTo>
                <a:lnTo>
                  <a:pt x="10549060" y="759516"/>
                </a:lnTo>
                <a:lnTo>
                  <a:pt x="10549060" y="796092"/>
                </a:lnTo>
                <a:lnTo>
                  <a:pt x="10551048" y="826527"/>
                </a:lnTo>
                <a:lnTo>
                  <a:pt x="10559175" y="844770"/>
                </a:lnTo>
                <a:lnTo>
                  <a:pt x="10563239" y="818399"/>
                </a:lnTo>
                <a:lnTo>
                  <a:pt x="10567303" y="781823"/>
                </a:lnTo>
                <a:lnTo>
                  <a:pt x="10577418" y="741183"/>
                </a:lnTo>
                <a:lnTo>
                  <a:pt x="10585546" y="708671"/>
                </a:lnTo>
                <a:lnTo>
                  <a:pt x="10591597" y="690428"/>
                </a:lnTo>
                <a:lnTo>
                  <a:pt x="10595661" y="686364"/>
                </a:lnTo>
                <a:lnTo>
                  <a:pt x="10595661" y="682300"/>
                </a:lnTo>
                <a:lnTo>
                  <a:pt x="10595661" y="682300"/>
                </a:lnTo>
                <a:lnTo>
                  <a:pt x="10599724" y="682300"/>
                </a:lnTo>
                <a:lnTo>
                  <a:pt x="10603789" y="682300"/>
                </a:lnTo>
                <a:lnTo>
                  <a:pt x="10607852" y="678236"/>
                </a:lnTo>
                <a:lnTo>
                  <a:pt x="10607852" y="722940"/>
                </a:lnTo>
                <a:lnTo>
                  <a:pt x="10613904" y="722940"/>
                </a:lnTo>
                <a:lnTo>
                  <a:pt x="10626096" y="590905"/>
                </a:lnTo>
                <a:lnTo>
                  <a:pt x="10630160" y="578714"/>
                </a:lnTo>
                <a:lnTo>
                  <a:pt x="10636210" y="560471"/>
                </a:lnTo>
                <a:lnTo>
                  <a:pt x="10644339" y="538164"/>
                </a:lnTo>
                <a:lnTo>
                  <a:pt x="10640275" y="515857"/>
                </a:lnTo>
                <a:lnTo>
                  <a:pt x="10626096" y="509806"/>
                </a:lnTo>
                <a:lnTo>
                  <a:pt x="10626096" y="493550"/>
                </a:lnTo>
                <a:lnTo>
                  <a:pt x="10640275" y="493550"/>
                </a:lnTo>
                <a:lnTo>
                  <a:pt x="10666645" y="209160"/>
                </a:lnTo>
                <a:lnTo>
                  <a:pt x="10680825" y="209160"/>
                </a:lnTo>
                <a:lnTo>
                  <a:pt x="10666645" y="568689"/>
                </a:lnTo>
                <a:lnTo>
                  <a:pt x="10672696" y="568689"/>
                </a:lnTo>
                <a:lnTo>
                  <a:pt x="10672696" y="590996"/>
                </a:lnTo>
                <a:lnTo>
                  <a:pt x="10680825" y="590996"/>
                </a:lnTo>
                <a:lnTo>
                  <a:pt x="10684888" y="611316"/>
                </a:lnTo>
                <a:lnTo>
                  <a:pt x="10688952" y="637687"/>
                </a:lnTo>
                <a:lnTo>
                  <a:pt x="10688952" y="664057"/>
                </a:lnTo>
                <a:lnTo>
                  <a:pt x="10695003" y="678236"/>
                </a:lnTo>
                <a:lnTo>
                  <a:pt x="10735643" y="312567"/>
                </a:lnTo>
                <a:lnTo>
                  <a:pt x="10753976" y="312567"/>
                </a:lnTo>
                <a:lnTo>
                  <a:pt x="10762105" y="357271"/>
                </a:lnTo>
                <a:lnTo>
                  <a:pt x="10762105" y="361335"/>
                </a:lnTo>
                <a:lnTo>
                  <a:pt x="10758040" y="361335"/>
                </a:lnTo>
                <a:lnTo>
                  <a:pt x="10758040" y="361335"/>
                </a:lnTo>
                <a:lnTo>
                  <a:pt x="10753976" y="357271"/>
                </a:lnTo>
                <a:lnTo>
                  <a:pt x="10753976" y="361335"/>
                </a:lnTo>
                <a:lnTo>
                  <a:pt x="10753976" y="365399"/>
                </a:lnTo>
                <a:lnTo>
                  <a:pt x="10762105" y="365399"/>
                </a:lnTo>
                <a:lnTo>
                  <a:pt x="10762105" y="468986"/>
                </a:lnTo>
                <a:lnTo>
                  <a:pt x="10770232" y="468986"/>
                </a:lnTo>
                <a:lnTo>
                  <a:pt x="10788565" y="312567"/>
                </a:lnTo>
                <a:lnTo>
                  <a:pt x="10762195" y="306516"/>
                </a:lnTo>
                <a:lnTo>
                  <a:pt x="10762195" y="290260"/>
                </a:lnTo>
                <a:lnTo>
                  <a:pt x="10772310" y="286196"/>
                </a:lnTo>
                <a:lnTo>
                  <a:pt x="10780437" y="286196"/>
                </a:lnTo>
                <a:lnTo>
                  <a:pt x="10788565" y="284209"/>
                </a:lnTo>
                <a:lnTo>
                  <a:pt x="10794616" y="280145"/>
                </a:lnTo>
                <a:lnTo>
                  <a:pt x="10802745" y="276081"/>
                </a:lnTo>
                <a:lnTo>
                  <a:pt x="10810872" y="276081"/>
                </a:lnTo>
                <a:lnTo>
                  <a:pt x="10810872" y="312657"/>
                </a:lnTo>
                <a:lnTo>
                  <a:pt x="10833179" y="330900"/>
                </a:lnTo>
                <a:lnTo>
                  <a:pt x="10857563" y="361335"/>
                </a:lnTo>
                <a:lnTo>
                  <a:pt x="10883934" y="393847"/>
                </a:lnTo>
                <a:lnTo>
                  <a:pt x="10906241" y="428346"/>
                </a:lnTo>
                <a:lnTo>
                  <a:pt x="10916356" y="452730"/>
                </a:lnTo>
                <a:lnTo>
                  <a:pt x="10924484" y="452730"/>
                </a:lnTo>
                <a:lnTo>
                  <a:pt x="10902177" y="349143"/>
                </a:lnTo>
                <a:lnTo>
                  <a:pt x="10875806" y="257748"/>
                </a:lnTo>
                <a:lnTo>
                  <a:pt x="10869755" y="190737"/>
                </a:lnTo>
                <a:lnTo>
                  <a:pt x="10853499" y="154161"/>
                </a:lnTo>
                <a:lnTo>
                  <a:pt x="10843385" y="109457"/>
                </a:lnTo>
                <a:lnTo>
                  <a:pt x="10857563" y="109457"/>
                </a:lnTo>
                <a:lnTo>
                  <a:pt x="10910395" y="275991"/>
                </a:lnTo>
                <a:lnTo>
                  <a:pt x="10910395" y="306426"/>
                </a:lnTo>
                <a:lnTo>
                  <a:pt x="10916446" y="306426"/>
                </a:lnTo>
                <a:lnTo>
                  <a:pt x="10924574" y="365308"/>
                </a:lnTo>
                <a:lnTo>
                  <a:pt x="10932702" y="365308"/>
                </a:lnTo>
                <a:lnTo>
                  <a:pt x="10932702" y="357180"/>
                </a:lnTo>
                <a:lnTo>
                  <a:pt x="10938753" y="357180"/>
                </a:lnTo>
                <a:lnTo>
                  <a:pt x="10957086" y="365308"/>
                </a:lnTo>
                <a:lnTo>
                  <a:pt x="10955099" y="397820"/>
                </a:lnTo>
                <a:lnTo>
                  <a:pt x="10951035" y="434396"/>
                </a:lnTo>
                <a:lnTo>
                  <a:pt x="10938843" y="434396"/>
                </a:lnTo>
                <a:lnTo>
                  <a:pt x="10938843" y="442524"/>
                </a:lnTo>
                <a:lnTo>
                  <a:pt x="10942906" y="442524"/>
                </a:lnTo>
                <a:lnTo>
                  <a:pt x="10942906" y="442524"/>
                </a:lnTo>
                <a:lnTo>
                  <a:pt x="10946971" y="438460"/>
                </a:lnTo>
                <a:lnTo>
                  <a:pt x="10946971" y="442524"/>
                </a:lnTo>
                <a:lnTo>
                  <a:pt x="10951035" y="446588"/>
                </a:lnTo>
                <a:lnTo>
                  <a:pt x="10951035" y="493279"/>
                </a:lnTo>
                <a:lnTo>
                  <a:pt x="10965214" y="493279"/>
                </a:lnTo>
                <a:lnTo>
                  <a:pt x="10961150" y="470972"/>
                </a:lnTo>
                <a:lnTo>
                  <a:pt x="10965214" y="446588"/>
                </a:lnTo>
                <a:lnTo>
                  <a:pt x="10965214" y="412090"/>
                </a:lnTo>
                <a:lnTo>
                  <a:pt x="10965214" y="168611"/>
                </a:lnTo>
                <a:lnTo>
                  <a:pt x="10979393" y="168611"/>
                </a:lnTo>
                <a:lnTo>
                  <a:pt x="10979393" y="276262"/>
                </a:lnTo>
                <a:lnTo>
                  <a:pt x="10991584" y="276262"/>
                </a:lnTo>
                <a:lnTo>
                  <a:pt x="10979393" y="290440"/>
                </a:lnTo>
                <a:lnTo>
                  <a:pt x="10991584" y="312747"/>
                </a:lnTo>
                <a:lnTo>
                  <a:pt x="10987521" y="316811"/>
                </a:lnTo>
                <a:lnTo>
                  <a:pt x="10983457" y="316811"/>
                </a:lnTo>
                <a:lnTo>
                  <a:pt x="10979393" y="316811"/>
                </a:lnTo>
                <a:lnTo>
                  <a:pt x="10979393" y="320875"/>
                </a:lnTo>
                <a:lnTo>
                  <a:pt x="10979393" y="324939"/>
                </a:lnTo>
                <a:lnTo>
                  <a:pt x="10991584" y="324939"/>
                </a:lnTo>
                <a:lnTo>
                  <a:pt x="10991584" y="387886"/>
                </a:lnTo>
                <a:lnTo>
                  <a:pt x="10997636" y="387886"/>
                </a:lnTo>
                <a:lnTo>
                  <a:pt x="10997636" y="330990"/>
                </a:lnTo>
                <a:lnTo>
                  <a:pt x="11013892" y="330990"/>
                </a:lnTo>
                <a:lnTo>
                  <a:pt x="11020033" y="387886"/>
                </a:lnTo>
                <a:lnTo>
                  <a:pt x="11036289" y="442705"/>
                </a:lnTo>
                <a:lnTo>
                  <a:pt x="11046404" y="497524"/>
                </a:lnTo>
                <a:lnTo>
                  <a:pt x="11054532" y="556407"/>
                </a:lnTo>
                <a:lnTo>
                  <a:pt x="11072774" y="556407"/>
                </a:lnTo>
                <a:lnTo>
                  <a:pt x="11076839" y="586842"/>
                </a:lnTo>
                <a:lnTo>
                  <a:pt x="11082889" y="619353"/>
                </a:lnTo>
                <a:lnTo>
                  <a:pt x="11095082" y="637596"/>
                </a:lnTo>
                <a:lnTo>
                  <a:pt x="11097068" y="596956"/>
                </a:lnTo>
                <a:lnTo>
                  <a:pt x="11101132" y="560380"/>
                </a:lnTo>
                <a:lnTo>
                  <a:pt x="11113325" y="527868"/>
                </a:lnTo>
                <a:lnTo>
                  <a:pt x="11113325" y="460857"/>
                </a:lnTo>
                <a:lnTo>
                  <a:pt x="11119465" y="460857"/>
                </a:lnTo>
                <a:lnTo>
                  <a:pt x="11119465" y="387706"/>
                </a:lnTo>
                <a:lnTo>
                  <a:pt x="11127593" y="387706"/>
                </a:lnTo>
                <a:lnTo>
                  <a:pt x="11131657" y="353207"/>
                </a:lnTo>
                <a:lnTo>
                  <a:pt x="11131657" y="316631"/>
                </a:lnTo>
                <a:lnTo>
                  <a:pt x="11131657" y="280055"/>
                </a:lnTo>
                <a:lnTo>
                  <a:pt x="11135722" y="249620"/>
                </a:lnTo>
                <a:lnTo>
                  <a:pt x="11141772" y="249620"/>
                </a:lnTo>
                <a:lnTo>
                  <a:pt x="11141772" y="379578"/>
                </a:lnTo>
                <a:lnTo>
                  <a:pt x="11160105" y="379578"/>
                </a:lnTo>
                <a:lnTo>
                  <a:pt x="11158028" y="389692"/>
                </a:lnTo>
                <a:lnTo>
                  <a:pt x="11158028" y="397820"/>
                </a:lnTo>
                <a:lnTo>
                  <a:pt x="11153965" y="405948"/>
                </a:lnTo>
                <a:lnTo>
                  <a:pt x="11153965" y="411999"/>
                </a:lnTo>
                <a:lnTo>
                  <a:pt x="11176271" y="405948"/>
                </a:lnTo>
                <a:lnTo>
                  <a:pt x="11168143" y="420127"/>
                </a:lnTo>
                <a:lnTo>
                  <a:pt x="11182321" y="428255"/>
                </a:lnTo>
                <a:lnTo>
                  <a:pt x="11182321" y="452639"/>
                </a:lnTo>
                <a:lnTo>
                  <a:pt x="11194514" y="452639"/>
                </a:lnTo>
                <a:lnTo>
                  <a:pt x="11194514" y="468895"/>
                </a:lnTo>
                <a:lnTo>
                  <a:pt x="11200564" y="468895"/>
                </a:lnTo>
                <a:lnTo>
                  <a:pt x="11200564" y="493279"/>
                </a:lnTo>
                <a:lnTo>
                  <a:pt x="11208693" y="493279"/>
                </a:lnTo>
                <a:lnTo>
                  <a:pt x="11208693" y="515586"/>
                </a:lnTo>
                <a:lnTo>
                  <a:pt x="11216821" y="515586"/>
                </a:lnTo>
                <a:lnTo>
                  <a:pt x="11216821" y="541957"/>
                </a:lnTo>
                <a:lnTo>
                  <a:pt x="11222961" y="541957"/>
                </a:lnTo>
                <a:lnTo>
                  <a:pt x="11222961" y="574469"/>
                </a:lnTo>
                <a:lnTo>
                  <a:pt x="11235154" y="574469"/>
                </a:lnTo>
                <a:lnTo>
                  <a:pt x="11241204" y="649608"/>
                </a:lnTo>
                <a:lnTo>
                  <a:pt x="11249333" y="649608"/>
                </a:lnTo>
                <a:lnTo>
                  <a:pt x="11253396" y="671915"/>
                </a:lnTo>
                <a:lnTo>
                  <a:pt x="11253396" y="700363"/>
                </a:lnTo>
                <a:lnTo>
                  <a:pt x="11253396" y="732875"/>
                </a:lnTo>
                <a:lnTo>
                  <a:pt x="11257461" y="759245"/>
                </a:lnTo>
                <a:lnTo>
                  <a:pt x="11263601" y="777488"/>
                </a:lnTo>
                <a:lnTo>
                  <a:pt x="11263601" y="733326"/>
                </a:lnTo>
                <a:lnTo>
                  <a:pt x="11263601" y="686635"/>
                </a:lnTo>
                <a:lnTo>
                  <a:pt x="11263601" y="645995"/>
                </a:lnTo>
                <a:lnTo>
                  <a:pt x="11263601" y="615560"/>
                </a:lnTo>
                <a:lnTo>
                  <a:pt x="11267666" y="615560"/>
                </a:lnTo>
                <a:lnTo>
                  <a:pt x="11267666" y="611406"/>
                </a:lnTo>
                <a:lnTo>
                  <a:pt x="11271730" y="609419"/>
                </a:lnTo>
                <a:lnTo>
                  <a:pt x="11275794" y="601291"/>
                </a:lnTo>
                <a:lnTo>
                  <a:pt x="11275794" y="591176"/>
                </a:lnTo>
                <a:lnTo>
                  <a:pt x="11263601" y="591176"/>
                </a:lnTo>
                <a:lnTo>
                  <a:pt x="11263601" y="550536"/>
                </a:lnTo>
                <a:lnTo>
                  <a:pt x="11257461" y="550536"/>
                </a:lnTo>
                <a:lnTo>
                  <a:pt x="11253396" y="546472"/>
                </a:lnTo>
                <a:lnTo>
                  <a:pt x="11253396" y="538344"/>
                </a:lnTo>
                <a:lnTo>
                  <a:pt x="11253396" y="534280"/>
                </a:lnTo>
                <a:lnTo>
                  <a:pt x="11249333" y="528230"/>
                </a:lnTo>
                <a:lnTo>
                  <a:pt x="11249333" y="516038"/>
                </a:lnTo>
                <a:lnTo>
                  <a:pt x="11263601" y="528230"/>
                </a:lnTo>
                <a:lnTo>
                  <a:pt x="11263601" y="501859"/>
                </a:lnTo>
                <a:lnTo>
                  <a:pt x="11289973" y="509987"/>
                </a:lnTo>
                <a:lnTo>
                  <a:pt x="11294036" y="534371"/>
                </a:lnTo>
                <a:lnTo>
                  <a:pt x="11300178" y="556678"/>
                </a:lnTo>
                <a:lnTo>
                  <a:pt x="11304241" y="574920"/>
                </a:lnTo>
                <a:lnTo>
                  <a:pt x="11304241" y="623688"/>
                </a:lnTo>
                <a:lnTo>
                  <a:pt x="11330613" y="631816"/>
                </a:lnTo>
                <a:lnTo>
                  <a:pt x="11330613" y="637867"/>
                </a:lnTo>
                <a:lnTo>
                  <a:pt x="11322484" y="652046"/>
                </a:lnTo>
                <a:lnTo>
                  <a:pt x="11320407" y="678417"/>
                </a:lnTo>
                <a:lnTo>
                  <a:pt x="11320407" y="708852"/>
                </a:lnTo>
                <a:lnTo>
                  <a:pt x="11322484" y="731159"/>
                </a:lnTo>
                <a:lnTo>
                  <a:pt x="11330613" y="731159"/>
                </a:lnTo>
                <a:lnTo>
                  <a:pt x="11344791" y="940409"/>
                </a:lnTo>
                <a:lnTo>
                  <a:pt x="11363124" y="940409"/>
                </a:lnTo>
                <a:lnTo>
                  <a:pt x="11367189" y="871321"/>
                </a:lnTo>
                <a:lnTo>
                  <a:pt x="11371253" y="794105"/>
                </a:lnTo>
                <a:lnTo>
                  <a:pt x="11371253" y="712825"/>
                </a:lnTo>
                <a:lnTo>
                  <a:pt x="11371253" y="623417"/>
                </a:lnTo>
                <a:lnTo>
                  <a:pt x="11363124" y="623417"/>
                </a:lnTo>
                <a:lnTo>
                  <a:pt x="11363124" y="574649"/>
                </a:lnTo>
                <a:lnTo>
                  <a:pt x="11357074" y="574649"/>
                </a:lnTo>
                <a:lnTo>
                  <a:pt x="11344881" y="515767"/>
                </a:lnTo>
                <a:lnTo>
                  <a:pt x="11357074" y="515767"/>
                </a:lnTo>
                <a:lnTo>
                  <a:pt x="11357074" y="527959"/>
                </a:lnTo>
                <a:lnTo>
                  <a:pt x="11367279" y="542137"/>
                </a:lnTo>
                <a:lnTo>
                  <a:pt x="11375407" y="556316"/>
                </a:lnTo>
                <a:lnTo>
                  <a:pt x="11375407" y="574559"/>
                </a:lnTo>
                <a:lnTo>
                  <a:pt x="11379471" y="600930"/>
                </a:lnTo>
                <a:lnTo>
                  <a:pt x="11385521" y="600930"/>
                </a:lnTo>
                <a:lnTo>
                  <a:pt x="11385521" y="649698"/>
                </a:lnTo>
                <a:lnTo>
                  <a:pt x="11397714" y="649698"/>
                </a:lnTo>
                <a:lnTo>
                  <a:pt x="11397714" y="678146"/>
                </a:lnTo>
                <a:lnTo>
                  <a:pt x="11403855" y="678146"/>
                </a:lnTo>
                <a:lnTo>
                  <a:pt x="11407919" y="708581"/>
                </a:lnTo>
                <a:lnTo>
                  <a:pt x="11407919" y="732965"/>
                </a:lnTo>
                <a:lnTo>
                  <a:pt x="11407919" y="755272"/>
                </a:lnTo>
                <a:lnTo>
                  <a:pt x="11420111" y="777578"/>
                </a:lnTo>
                <a:lnTo>
                  <a:pt x="11422098" y="714632"/>
                </a:lnTo>
                <a:lnTo>
                  <a:pt x="11426161" y="651685"/>
                </a:lnTo>
                <a:lnTo>
                  <a:pt x="11430226" y="590725"/>
                </a:lnTo>
                <a:lnTo>
                  <a:pt x="11420111" y="533829"/>
                </a:lnTo>
                <a:lnTo>
                  <a:pt x="11420111" y="479010"/>
                </a:lnTo>
                <a:lnTo>
                  <a:pt x="11411983" y="479010"/>
                </a:lnTo>
                <a:lnTo>
                  <a:pt x="11403855" y="428255"/>
                </a:lnTo>
                <a:lnTo>
                  <a:pt x="11385521" y="420127"/>
                </a:lnTo>
                <a:lnTo>
                  <a:pt x="11363215" y="379487"/>
                </a:lnTo>
                <a:lnTo>
                  <a:pt x="11385521" y="379487"/>
                </a:lnTo>
                <a:lnTo>
                  <a:pt x="11385521" y="371359"/>
                </a:lnTo>
                <a:lnTo>
                  <a:pt x="11367279" y="349052"/>
                </a:lnTo>
                <a:lnTo>
                  <a:pt x="11348946" y="320604"/>
                </a:lnTo>
                <a:lnTo>
                  <a:pt x="11338831" y="290170"/>
                </a:lnTo>
                <a:lnTo>
                  <a:pt x="11363215" y="290170"/>
                </a:lnTo>
                <a:lnTo>
                  <a:pt x="11367279" y="306426"/>
                </a:lnTo>
                <a:lnTo>
                  <a:pt x="11375407" y="316540"/>
                </a:lnTo>
                <a:lnTo>
                  <a:pt x="11381458" y="326655"/>
                </a:lnTo>
                <a:lnTo>
                  <a:pt x="11389586" y="334783"/>
                </a:lnTo>
                <a:lnTo>
                  <a:pt x="11397714" y="346975"/>
                </a:lnTo>
                <a:lnTo>
                  <a:pt x="11397714" y="365218"/>
                </a:lnTo>
                <a:lnTo>
                  <a:pt x="11403855" y="365218"/>
                </a:lnTo>
                <a:lnTo>
                  <a:pt x="11403855" y="379397"/>
                </a:lnTo>
                <a:lnTo>
                  <a:pt x="11420111" y="387525"/>
                </a:lnTo>
                <a:lnTo>
                  <a:pt x="11426161" y="428165"/>
                </a:lnTo>
                <a:lnTo>
                  <a:pt x="11438354" y="428165"/>
                </a:lnTo>
                <a:lnTo>
                  <a:pt x="11444404" y="460677"/>
                </a:lnTo>
                <a:lnTo>
                  <a:pt x="11452533" y="460677"/>
                </a:lnTo>
                <a:lnTo>
                  <a:pt x="11452533" y="487048"/>
                </a:lnTo>
                <a:lnTo>
                  <a:pt x="11460661" y="487048"/>
                </a:lnTo>
                <a:lnTo>
                  <a:pt x="11460661" y="527688"/>
                </a:lnTo>
                <a:lnTo>
                  <a:pt x="11466801" y="527688"/>
                </a:lnTo>
                <a:lnTo>
                  <a:pt x="11485044" y="631275"/>
                </a:lnTo>
                <a:lnTo>
                  <a:pt x="11493173" y="631275"/>
                </a:lnTo>
                <a:lnTo>
                  <a:pt x="11497236" y="541867"/>
                </a:lnTo>
                <a:lnTo>
                  <a:pt x="11503378" y="452459"/>
                </a:lnTo>
                <a:lnTo>
                  <a:pt x="11507441" y="357000"/>
                </a:lnTo>
                <a:lnTo>
                  <a:pt x="11493173" y="357000"/>
                </a:lnTo>
                <a:lnTo>
                  <a:pt x="11485044" y="316360"/>
                </a:lnTo>
                <a:lnTo>
                  <a:pt x="11466801" y="285925"/>
                </a:lnTo>
                <a:lnTo>
                  <a:pt x="11448469" y="257477"/>
                </a:lnTo>
                <a:lnTo>
                  <a:pt x="11430136" y="227042"/>
                </a:lnTo>
                <a:lnTo>
                  <a:pt x="11420021" y="190466"/>
                </a:lnTo>
                <a:lnTo>
                  <a:pt x="11438354" y="190466"/>
                </a:lnTo>
                <a:lnTo>
                  <a:pt x="11444404" y="216837"/>
                </a:lnTo>
                <a:lnTo>
                  <a:pt x="11460661" y="224965"/>
                </a:lnTo>
                <a:lnTo>
                  <a:pt x="11485044" y="271656"/>
                </a:lnTo>
                <a:lnTo>
                  <a:pt x="11501301" y="324488"/>
                </a:lnTo>
                <a:lnTo>
                  <a:pt x="11507441" y="324488"/>
                </a:lnTo>
                <a:lnTo>
                  <a:pt x="11507441" y="176739"/>
                </a:lnTo>
                <a:lnTo>
                  <a:pt x="11519634" y="176739"/>
                </a:lnTo>
                <a:lnTo>
                  <a:pt x="11519634" y="109728"/>
                </a:lnTo>
                <a:lnTo>
                  <a:pt x="11525684" y="109728"/>
                </a:lnTo>
                <a:lnTo>
                  <a:pt x="11529749" y="103677"/>
                </a:lnTo>
                <a:lnTo>
                  <a:pt x="11529749" y="95549"/>
                </a:lnTo>
                <a:lnTo>
                  <a:pt x="11529749" y="87421"/>
                </a:lnTo>
                <a:lnTo>
                  <a:pt x="11533813" y="81370"/>
                </a:lnTo>
                <a:lnTo>
                  <a:pt x="11537876" y="81370"/>
                </a:lnTo>
                <a:lnTo>
                  <a:pt x="11537876" y="83357"/>
                </a:lnTo>
                <a:lnTo>
                  <a:pt x="11537876" y="83357"/>
                </a:lnTo>
                <a:lnTo>
                  <a:pt x="11537876" y="83357"/>
                </a:lnTo>
                <a:lnTo>
                  <a:pt x="11541941" y="83357"/>
                </a:lnTo>
                <a:lnTo>
                  <a:pt x="11541941" y="87421"/>
                </a:lnTo>
                <a:lnTo>
                  <a:pt x="11548081" y="87421"/>
                </a:lnTo>
                <a:lnTo>
                  <a:pt x="11541941" y="176829"/>
                </a:lnTo>
                <a:lnTo>
                  <a:pt x="11533813" y="176829"/>
                </a:lnTo>
                <a:lnTo>
                  <a:pt x="11541941" y="217469"/>
                </a:lnTo>
                <a:lnTo>
                  <a:pt x="11556119" y="225597"/>
                </a:lnTo>
                <a:lnTo>
                  <a:pt x="11564247" y="231648"/>
                </a:lnTo>
                <a:lnTo>
                  <a:pt x="11574453" y="239776"/>
                </a:lnTo>
                <a:lnTo>
                  <a:pt x="11584567" y="245827"/>
                </a:lnTo>
                <a:lnTo>
                  <a:pt x="11600824" y="249891"/>
                </a:lnTo>
                <a:lnTo>
                  <a:pt x="11600824" y="243840"/>
                </a:lnTo>
                <a:lnTo>
                  <a:pt x="11623130" y="225597"/>
                </a:lnTo>
                <a:lnTo>
                  <a:pt x="11623130" y="191098"/>
                </a:lnTo>
                <a:lnTo>
                  <a:pt x="11647514" y="191098"/>
                </a:lnTo>
                <a:lnTo>
                  <a:pt x="11647514" y="209341"/>
                </a:lnTo>
                <a:lnTo>
                  <a:pt x="11641373" y="209341"/>
                </a:lnTo>
                <a:lnTo>
                  <a:pt x="11641373" y="217469"/>
                </a:lnTo>
                <a:lnTo>
                  <a:pt x="11647514" y="217469"/>
                </a:lnTo>
                <a:lnTo>
                  <a:pt x="11645437" y="221533"/>
                </a:lnTo>
                <a:lnTo>
                  <a:pt x="11645437" y="221533"/>
                </a:lnTo>
                <a:lnTo>
                  <a:pt x="11645437" y="221533"/>
                </a:lnTo>
                <a:lnTo>
                  <a:pt x="11641373" y="221533"/>
                </a:lnTo>
                <a:lnTo>
                  <a:pt x="11641373" y="225597"/>
                </a:lnTo>
                <a:lnTo>
                  <a:pt x="11641373" y="284480"/>
                </a:lnTo>
                <a:lnTo>
                  <a:pt x="11629182" y="284480"/>
                </a:lnTo>
                <a:lnTo>
                  <a:pt x="11641373" y="306787"/>
                </a:lnTo>
                <a:lnTo>
                  <a:pt x="11629182" y="306787"/>
                </a:lnTo>
                <a:lnTo>
                  <a:pt x="11629182" y="312838"/>
                </a:lnTo>
                <a:lnTo>
                  <a:pt x="11641373" y="312838"/>
                </a:lnTo>
                <a:lnTo>
                  <a:pt x="11641373" y="331080"/>
                </a:lnTo>
                <a:lnTo>
                  <a:pt x="11655642" y="339208"/>
                </a:lnTo>
                <a:lnTo>
                  <a:pt x="11682013" y="412360"/>
                </a:lnTo>
                <a:lnTo>
                  <a:pt x="11688154" y="412360"/>
                </a:lnTo>
                <a:lnTo>
                  <a:pt x="11692219" y="357542"/>
                </a:lnTo>
                <a:lnTo>
                  <a:pt x="11700347" y="308774"/>
                </a:lnTo>
                <a:lnTo>
                  <a:pt x="11710551" y="266147"/>
                </a:lnTo>
                <a:lnTo>
                  <a:pt x="11722744" y="217379"/>
                </a:lnTo>
                <a:lnTo>
                  <a:pt x="11745050" y="209251"/>
                </a:lnTo>
                <a:lnTo>
                  <a:pt x="11745050" y="191008"/>
                </a:lnTo>
                <a:lnTo>
                  <a:pt x="11769434" y="203200"/>
                </a:lnTo>
                <a:lnTo>
                  <a:pt x="11763384" y="249891"/>
                </a:lnTo>
                <a:lnTo>
                  <a:pt x="11751191" y="249891"/>
                </a:lnTo>
                <a:lnTo>
                  <a:pt x="11751191" y="325030"/>
                </a:lnTo>
                <a:lnTo>
                  <a:pt x="11745050" y="325030"/>
                </a:lnTo>
                <a:lnTo>
                  <a:pt x="11736922" y="420488"/>
                </a:lnTo>
                <a:lnTo>
                  <a:pt x="11728794" y="420488"/>
                </a:lnTo>
                <a:lnTo>
                  <a:pt x="11728794" y="493640"/>
                </a:lnTo>
                <a:lnTo>
                  <a:pt x="11722744" y="493640"/>
                </a:lnTo>
                <a:lnTo>
                  <a:pt x="11728794" y="609419"/>
                </a:lnTo>
                <a:lnTo>
                  <a:pt x="11736922" y="609419"/>
                </a:lnTo>
                <a:lnTo>
                  <a:pt x="11740987" y="633803"/>
                </a:lnTo>
                <a:lnTo>
                  <a:pt x="11740987" y="656110"/>
                </a:lnTo>
                <a:lnTo>
                  <a:pt x="11740987" y="678417"/>
                </a:lnTo>
                <a:lnTo>
                  <a:pt x="11751191" y="696660"/>
                </a:lnTo>
                <a:lnTo>
                  <a:pt x="11747127" y="637777"/>
                </a:lnTo>
                <a:lnTo>
                  <a:pt x="11736922" y="582958"/>
                </a:lnTo>
                <a:lnTo>
                  <a:pt x="11728794" y="528139"/>
                </a:lnTo>
                <a:lnTo>
                  <a:pt x="11732859" y="528139"/>
                </a:lnTo>
                <a:lnTo>
                  <a:pt x="11732859" y="530126"/>
                </a:lnTo>
                <a:lnTo>
                  <a:pt x="11732859" y="530126"/>
                </a:lnTo>
                <a:lnTo>
                  <a:pt x="11732859" y="530126"/>
                </a:lnTo>
                <a:lnTo>
                  <a:pt x="11732859" y="530126"/>
                </a:lnTo>
                <a:lnTo>
                  <a:pt x="11736922" y="534190"/>
                </a:lnTo>
                <a:lnTo>
                  <a:pt x="11763384" y="528139"/>
                </a:lnTo>
                <a:lnTo>
                  <a:pt x="11763384" y="534190"/>
                </a:lnTo>
                <a:lnTo>
                  <a:pt x="11773499" y="560561"/>
                </a:lnTo>
                <a:lnTo>
                  <a:pt x="11785690" y="593073"/>
                </a:lnTo>
                <a:lnTo>
                  <a:pt x="11795896" y="631636"/>
                </a:lnTo>
                <a:lnTo>
                  <a:pt x="11804024" y="664148"/>
                </a:lnTo>
                <a:lnTo>
                  <a:pt x="11804024" y="712916"/>
                </a:lnTo>
                <a:lnTo>
                  <a:pt x="11810074" y="712916"/>
                </a:lnTo>
                <a:lnTo>
                  <a:pt x="11810074" y="627662"/>
                </a:lnTo>
                <a:lnTo>
                  <a:pt x="11818202" y="542318"/>
                </a:lnTo>
                <a:lnTo>
                  <a:pt x="11832382" y="456974"/>
                </a:lnTo>
                <a:lnTo>
                  <a:pt x="11850714" y="387886"/>
                </a:lnTo>
                <a:lnTo>
                  <a:pt x="11866970" y="284299"/>
                </a:lnTo>
                <a:lnTo>
                  <a:pt x="11873022" y="284299"/>
                </a:lnTo>
                <a:lnTo>
                  <a:pt x="11877085" y="280235"/>
                </a:lnTo>
                <a:lnTo>
                  <a:pt x="11881149" y="276171"/>
                </a:lnTo>
                <a:lnTo>
                  <a:pt x="11881149" y="276171"/>
                </a:lnTo>
                <a:lnTo>
                  <a:pt x="11881149" y="276171"/>
                </a:lnTo>
                <a:lnTo>
                  <a:pt x="11885213" y="276171"/>
                </a:lnTo>
                <a:lnTo>
                  <a:pt x="11891264" y="276171"/>
                </a:lnTo>
                <a:lnTo>
                  <a:pt x="11889277" y="326926"/>
                </a:lnTo>
                <a:lnTo>
                  <a:pt x="11889277" y="389873"/>
                </a:lnTo>
                <a:lnTo>
                  <a:pt x="11885213" y="452820"/>
                </a:lnTo>
                <a:lnTo>
                  <a:pt x="11881149" y="497524"/>
                </a:lnTo>
                <a:lnTo>
                  <a:pt x="11881149" y="552343"/>
                </a:lnTo>
                <a:lnTo>
                  <a:pt x="11889277" y="615289"/>
                </a:lnTo>
                <a:lnTo>
                  <a:pt x="11899482" y="678236"/>
                </a:lnTo>
                <a:lnTo>
                  <a:pt x="11909597" y="737119"/>
                </a:lnTo>
                <a:lnTo>
                  <a:pt x="11925853" y="785887"/>
                </a:lnTo>
                <a:lnTo>
                  <a:pt x="11929917" y="814335"/>
                </a:lnTo>
                <a:lnTo>
                  <a:pt x="11929917" y="852898"/>
                </a:lnTo>
                <a:lnTo>
                  <a:pt x="11929917" y="885410"/>
                </a:lnTo>
                <a:lnTo>
                  <a:pt x="11929917" y="917922"/>
                </a:lnTo>
                <a:lnTo>
                  <a:pt x="11940122" y="940229"/>
                </a:lnTo>
                <a:lnTo>
                  <a:pt x="11954391" y="704607"/>
                </a:lnTo>
                <a:lnTo>
                  <a:pt x="11948250" y="704607"/>
                </a:lnTo>
                <a:lnTo>
                  <a:pt x="11948250" y="609419"/>
                </a:lnTo>
                <a:lnTo>
                  <a:pt x="11931994" y="568779"/>
                </a:lnTo>
                <a:lnTo>
                  <a:pt x="11925853" y="528139"/>
                </a:lnTo>
                <a:lnTo>
                  <a:pt x="11948250" y="534190"/>
                </a:lnTo>
                <a:lnTo>
                  <a:pt x="11950237" y="556497"/>
                </a:lnTo>
                <a:lnTo>
                  <a:pt x="11962429" y="586932"/>
                </a:lnTo>
                <a:lnTo>
                  <a:pt x="11970557" y="619444"/>
                </a:lnTo>
                <a:lnTo>
                  <a:pt x="11980672" y="649879"/>
                </a:lnTo>
                <a:lnTo>
                  <a:pt x="11988800" y="664057"/>
                </a:lnTo>
                <a:lnTo>
                  <a:pt x="11988800" y="649879"/>
                </a:lnTo>
                <a:lnTo>
                  <a:pt x="11994942" y="631636"/>
                </a:lnTo>
                <a:lnTo>
                  <a:pt x="11999005" y="601201"/>
                </a:lnTo>
                <a:lnTo>
                  <a:pt x="11999005" y="560561"/>
                </a:lnTo>
                <a:lnTo>
                  <a:pt x="11999005" y="528049"/>
                </a:lnTo>
                <a:lnTo>
                  <a:pt x="11994942" y="501678"/>
                </a:lnTo>
                <a:lnTo>
                  <a:pt x="11988800" y="501678"/>
                </a:lnTo>
                <a:lnTo>
                  <a:pt x="11988800" y="371720"/>
                </a:lnTo>
                <a:lnTo>
                  <a:pt x="11980672" y="371720"/>
                </a:lnTo>
                <a:lnTo>
                  <a:pt x="11980672" y="325030"/>
                </a:lnTo>
                <a:lnTo>
                  <a:pt x="11972544" y="325030"/>
                </a:lnTo>
                <a:lnTo>
                  <a:pt x="11972544" y="276262"/>
                </a:lnTo>
                <a:lnTo>
                  <a:pt x="11966493" y="276262"/>
                </a:lnTo>
                <a:lnTo>
                  <a:pt x="11966493" y="231558"/>
                </a:lnTo>
                <a:lnTo>
                  <a:pt x="11954302" y="231558"/>
                </a:lnTo>
                <a:lnTo>
                  <a:pt x="11954302" y="176739"/>
                </a:lnTo>
                <a:lnTo>
                  <a:pt x="11948160" y="176739"/>
                </a:lnTo>
                <a:lnTo>
                  <a:pt x="11940032" y="127971"/>
                </a:lnTo>
                <a:lnTo>
                  <a:pt x="11966403" y="136099"/>
                </a:lnTo>
                <a:lnTo>
                  <a:pt x="12021221" y="434667"/>
                </a:lnTo>
                <a:lnTo>
                  <a:pt x="12025286" y="461038"/>
                </a:lnTo>
                <a:lnTo>
                  <a:pt x="12021221" y="483345"/>
                </a:lnTo>
                <a:lnTo>
                  <a:pt x="12021221" y="501588"/>
                </a:lnTo>
                <a:lnTo>
                  <a:pt x="12029350" y="515767"/>
                </a:lnTo>
                <a:lnTo>
                  <a:pt x="12053733" y="330900"/>
                </a:lnTo>
                <a:lnTo>
                  <a:pt x="12072067" y="265876"/>
                </a:lnTo>
                <a:lnTo>
                  <a:pt x="12088323" y="190737"/>
                </a:lnTo>
                <a:lnTo>
                  <a:pt x="12110720" y="202929"/>
                </a:lnTo>
                <a:lnTo>
                  <a:pt x="12106656" y="221172"/>
                </a:lnTo>
                <a:lnTo>
                  <a:pt x="12094464" y="249620"/>
                </a:lnTo>
                <a:lnTo>
                  <a:pt x="12088323" y="286196"/>
                </a:lnTo>
                <a:lnTo>
                  <a:pt x="12080195" y="324759"/>
                </a:lnTo>
                <a:lnTo>
                  <a:pt x="12076131" y="361335"/>
                </a:lnTo>
                <a:lnTo>
                  <a:pt x="12072067" y="387706"/>
                </a:lnTo>
                <a:lnTo>
                  <a:pt x="12076131" y="405948"/>
                </a:lnTo>
                <a:lnTo>
                  <a:pt x="12080195" y="387706"/>
                </a:lnTo>
                <a:lnTo>
                  <a:pt x="12080195" y="375514"/>
                </a:lnTo>
                <a:lnTo>
                  <a:pt x="12084258" y="365399"/>
                </a:lnTo>
                <a:lnTo>
                  <a:pt x="12092387" y="357271"/>
                </a:lnTo>
                <a:lnTo>
                  <a:pt x="12098528" y="349143"/>
                </a:lnTo>
                <a:lnTo>
                  <a:pt x="12110720" y="347156"/>
                </a:lnTo>
                <a:lnTo>
                  <a:pt x="12110720" y="428436"/>
                </a:lnTo>
                <a:lnTo>
                  <a:pt x="12116771" y="428436"/>
                </a:lnTo>
                <a:lnTo>
                  <a:pt x="12116771" y="412180"/>
                </a:lnTo>
                <a:lnTo>
                  <a:pt x="12143141" y="389873"/>
                </a:lnTo>
                <a:lnTo>
                  <a:pt x="12161384" y="361425"/>
                </a:lnTo>
                <a:lnTo>
                  <a:pt x="12183691" y="339118"/>
                </a:lnTo>
                <a:lnTo>
                  <a:pt x="12183691" y="371630"/>
                </a:lnTo>
                <a:lnTo>
                  <a:pt x="12161384" y="393937"/>
                </a:lnTo>
                <a:lnTo>
                  <a:pt x="12147206" y="424372"/>
                </a:lnTo>
                <a:lnTo>
                  <a:pt x="12128963" y="452820"/>
                </a:lnTo>
                <a:lnTo>
                  <a:pt x="12110720" y="479191"/>
                </a:lnTo>
                <a:lnTo>
                  <a:pt x="12151360" y="623417"/>
                </a:lnTo>
                <a:lnTo>
                  <a:pt x="12157411" y="623417"/>
                </a:lnTo>
                <a:lnTo>
                  <a:pt x="12161475" y="592983"/>
                </a:lnTo>
                <a:lnTo>
                  <a:pt x="12169603" y="574740"/>
                </a:lnTo>
                <a:lnTo>
                  <a:pt x="12175744" y="556497"/>
                </a:lnTo>
                <a:lnTo>
                  <a:pt x="12175744" y="515857"/>
                </a:lnTo>
                <a:lnTo>
                  <a:pt x="12183872" y="515857"/>
                </a:lnTo>
                <a:lnTo>
                  <a:pt x="12183872" y="1328386"/>
                </a:lnTo>
                <a:lnTo>
                  <a:pt x="0" y="1328386"/>
                </a:lnTo>
                <a:lnTo>
                  <a:pt x="0" y="501678"/>
                </a:lnTo>
                <a:lnTo>
                  <a:pt x="4064" y="501678"/>
                </a:lnTo>
                <a:lnTo>
                  <a:pt x="4064" y="515857"/>
                </a:lnTo>
                <a:lnTo>
                  <a:pt x="10115" y="515857"/>
                </a:lnTo>
                <a:lnTo>
                  <a:pt x="10115" y="550356"/>
                </a:lnTo>
                <a:lnTo>
                  <a:pt x="22307" y="550356"/>
                </a:lnTo>
                <a:lnTo>
                  <a:pt x="28358" y="623508"/>
                </a:lnTo>
                <a:lnTo>
                  <a:pt x="50665" y="623508"/>
                </a:lnTo>
                <a:lnTo>
                  <a:pt x="50665" y="656020"/>
                </a:lnTo>
                <a:lnTo>
                  <a:pt x="62857" y="656020"/>
                </a:lnTo>
                <a:lnTo>
                  <a:pt x="62857" y="818489"/>
                </a:lnTo>
                <a:lnTo>
                  <a:pt x="68907" y="818489"/>
                </a:lnTo>
                <a:lnTo>
                  <a:pt x="68907" y="881436"/>
                </a:lnTo>
                <a:lnTo>
                  <a:pt x="77035" y="881436"/>
                </a:lnTo>
                <a:lnTo>
                  <a:pt x="85163" y="609239"/>
                </a:lnTo>
                <a:lnTo>
                  <a:pt x="77035" y="574740"/>
                </a:lnTo>
                <a:lnTo>
                  <a:pt x="67011" y="546382"/>
                </a:lnTo>
                <a:lnTo>
                  <a:pt x="62947" y="509806"/>
                </a:lnTo>
                <a:lnTo>
                  <a:pt x="68998" y="509806"/>
                </a:lnTo>
                <a:lnTo>
                  <a:pt x="68998" y="515857"/>
                </a:lnTo>
                <a:lnTo>
                  <a:pt x="77126" y="515857"/>
                </a:lnTo>
                <a:lnTo>
                  <a:pt x="85254" y="542228"/>
                </a:lnTo>
                <a:lnTo>
                  <a:pt x="91305" y="564535"/>
                </a:lnTo>
                <a:lnTo>
                  <a:pt x="103497" y="582777"/>
                </a:lnTo>
                <a:lnTo>
                  <a:pt x="109547" y="420308"/>
                </a:lnTo>
                <a:lnTo>
                  <a:pt x="91305" y="412180"/>
                </a:lnTo>
                <a:lnTo>
                  <a:pt x="85254" y="379668"/>
                </a:lnTo>
                <a:lnTo>
                  <a:pt x="103497" y="379668"/>
                </a:lnTo>
                <a:lnTo>
                  <a:pt x="91305" y="353297"/>
                </a:lnTo>
                <a:lnTo>
                  <a:pt x="85254" y="326926"/>
                </a:lnTo>
                <a:lnTo>
                  <a:pt x="77126" y="298478"/>
                </a:lnTo>
                <a:lnTo>
                  <a:pt x="87241" y="302542"/>
                </a:lnTo>
                <a:lnTo>
                  <a:pt x="95369" y="306606"/>
                </a:lnTo>
                <a:lnTo>
                  <a:pt x="95369" y="306606"/>
                </a:lnTo>
                <a:lnTo>
                  <a:pt x="99433" y="308593"/>
                </a:lnTo>
                <a:lnTo>
                  <a:pt x="95369" y="312657"/>
                </a:lnTo>
                <a:lnTo>
                  <a:pt x="95369" y="316721"/>
                </a:lnTo>
                <a:lnTo>
                  <a:pt x="95369" y="320785"/>
                </a:lnTo>
                <a:lnTo>
                  <a:pt x="99433" y="324849"/>
                </a:lnTo>
                <a:lnTo>
                  <a:pt x="103497" y="330900"/>
                </a:lnTo>
                <a:lnTo>
                  <a:pt x="109547" y="330900"/>
                </a:lnTo>
                <a:lnTo>
                  <a:pt x="103497" y="249620"/>
                </a:lnTo>
                <a:lnTo>
                  <a:pt x="125803" y="249620"/>
                </a:lnTo>
                <a:lnTo>
                  <a:pt x="131854" y="298388"/>
                </a:lnTo>
                <a:lnTo>
                  <a:pt x="144046" y="339028"/>
                </a:lnTo>
                <a:lnTo>
                  <a:pt x="144046" y="412180"/>
                </a:lnTo>
                <a:lnTo>
                  <a:pt x="150097" y="412180"/>
                </a:lnTo>
                <a:lnTo>
                  <a:pt x="150097" y="469076"/>
                </a:lnTo>
                <a:lnTo>
                  <a:pt x="158225" y="469076"/>
                </a:lnTo>
                <a:lnTo>
                  <a:pt x="158225" y="487319"/>
                </a:lnTo>
                <a:lnTo>
                  <a:pt x="166353" y="487319"/>
                </a:lnTo>
                <a:lnTo>
                  <a:pt x="172404" y="534010"/>
                </a:lnTo>
                <a:lnTo>
                  <a:pt x="184596" y="534010"/>
                </a:lnTo>
                <a:lnTo>
                  <a:pt x="184596" y="468986"/>
                </a:lnTo>
                <a:lnTo>
                  <a:pt x="188660" y="408026"/>
                </a:lnTo>
                <a:lnTo>
                  <a:pt x="198775" y="357271"/>
                </a:lnTo>
                <a:lnTo>
                  <a:pt x="206903" y="357271"/>
                </a:lnTo>
                <a:lnTo>
                  <a:pt x="206903" y="365399"/>
                </a:lnTo>
                <a:lnTo>
                  <a:pt x="208890" y="383642"/>
                </a:lnTo>
                <a:lnTo>
                  <a:pt x="208890" y="412090"/>
                </a:lnTo>
                <a:lnTo>
                  <a:pt x="202839" y="446588"/>
                </a:lnTo>
                <a:lnTo>
                  <a:pt x="194711" y="479100"/>
                </a:lnTo>
                <a:lnTo>
                  <a:pt x="198775" y="509535"/>
                </a:lnTo>
                <a:lnTo>
                  <a:pt x="206903" y="509535"/>
                </a:lnTo>
                <a:lnTo>
                  <a:pt x="206903" y="574559"/>
                </a:lnTo>
                <a:lnTo>
                  <a:pt x="212954" y="574559"/>
                </a:lnTo>
                <a:lnTo>
                  <a:pt x="212954" y="655839"/>
                </a:lnTo>
                <a:lnTo>
                  <a:pt x="225146" y="655839"/>
                </a:lnTo>
                <a:lnTo>
                  <a:pt x="225146" y="696479"/>
                </a:lnTo>
                <a:lnTo>
                  <a:pt x="231196" y="696479"/>
                </a:lnTo>
                <a:lnTo>
                  <a:pt x="231196" y="722850"/>
                </a:lnTo>
                <a:lnTo>
                  <a:pt x="239324" y="722850"/>
                </a:lnTo>
                <a:lnTo>
                  <a:pt x="243840" y="745428"/>
                </a:lnTo>
                <a:lnTo>
                  <a:pt x="243840" y="771799"/>
                </a:lnTo>
                <a:lnTo>
                  <a:pt x="247904" y="794105"/>
                </a:lnTo>
                <a:lnTo>
                  <a:pt x="253955" y="812348"/>
                </a:lnTo>
                <a:lnTo>
                  <a:pt x="247904" y="615289"/>
                </a:lnTo>
                <a:lnTo>
                  <a:pt x="235712" y="582777"/>
                </a:lnTo>
                <a:lnTo>
                  <a:pt x="225597" y="552343"/>
                </a:lnTo>
                <a:lnTo>
                  <a:pt x="213405" y="515767"/>
                </a:lnTo>
                <a:lnTo>
                  <a:pt x="239776" y="527959"/>
                </a:lnTo>
                <a:lnTo>
                  <a:pt x="280416" y="678236"/>
                </a:lnTo>
                <a:lnTo>
                  <a:pt x="284480" y="678236"/>
                </a:lnTo>
                <a:lnTo>
                  <a:pt x="284480" y="678236"/>
                </a:lnTo>
                <a:lnTo>
                  <a:pt x="284480" y="678236"/>
                </a:lnTo>
                <a:lnTo>
                  <a:pt x="284480" y="678236"/>
                </a:lnTo>
                <a:lnTo>
                  <a:pt x="288544" y="674172"/>
                </a:lnTo>
                <a:lnTo>
                  <a:pt x="288544" y="672095"/>
                </a:lnTo>
                <a:lnTo>
                  <a:pt x="294595" y="672095"/>
                </a:lnTo>
                <a:lnTo>
                  <a:pt x="288544" y="637596"/>
                </a:lnTo>
                <a:lnTo>
                  <a:pt x="290531" y="596956"/>
                </a:lnTo>
                <a:lnTo>
                  <a:pt x="290531" y="546382"/>
                </a:lnTo>
                <a:lnTo>
                  <a:pt x="290531" y="497614"/>
                </a:lnTo>
                <a:lnTo>
                  <a:pt x="294595" y="452910"/>
                </a:lnTo>
                <a:lnTo>
                  <a:pt x="306787" y="452910"/>
                </a:lnTo>
                <a:lnTo>
                  <a:pt x="294595" y="434667"/>
                </a:lnTo>
                <a:lnTo>
                  <a:pt x="306787" y="434667"/>
                </a:lnTo>
                <a:lnTo>
                  <a:pt x="306787" y="365579"/>
                </a:lnTo>
                <a:lnTo>
                  <a:pt x="312838" y="365579"/>
                </a:lnTo>
                <a:lnTo>
                  <a:pt x="312838" y="312747"/>
                </a:lnTo>
                <a:lnTo>
                  <a:pt x="329094" y="268043"/>
                </a:lnTo>
                <a:lnTo>
                  <a:pt x="335145" y="217288"/>
                </a:lnTo>
                <a:lnTo>
                  <a:pt x="353387" y="217288"/>
                </a:lnTo>
                <a:lnTo>
                  <a:pt x="335145" y="339118"/>
                </a:lnTo>
                <a:lnTo>
                  <a:pt x="329094" y="339118"/>
                </a:lnTo>
                <a:lnTo>
                  <a:pt x="329094" y="412270"/>
                </a:lnTo>
                <a:lnTo>
                  <a:pt x="320966" y="412270"/>
                </a:lnTo>
                <a:lnTo>
                  <a:pt x="329094" y="428526"/>
                </a:lnTo>
                <a:lnTo>
                  <a:pt x="329094" y="434577"/>
                </a:lnTo>
                <a:lnTo>
                  <a:pt x="325120" y="442795"/>
                </a:lnTo>
                <a:lnTo>
                  <a:pt x="321056" y="442795"/>
                </a:lnTo>
                <a:lnTo>
                  <a:pt x="321056" y="446859"/>
                </a:lnTo>
                <a:lnTo>
                  <a:pt x="329184" y="528139"/>
                </a:lnTo>
                <a:lnTo>
                  <a:pt x="329184" y="656110"/>
                </a:lnTo>
                <a:lnTo>
                  <a:pt x="335235" y="656110"/>
                </a:lnTo>
                <a:lnTo>
                  <a:pt x="339299" y="682481"/>
                </a:lnTo>
                <a:lnTo>
                  <a:pt x="339299" y="708852"/>
                </a:lnTo>
                <a:lnTo>
                  <a:pt x="347427" y="731159"/>
                </a:lnTo>
                <a:lnTo>
                  <a:pt x="353478" y="664148"/>
                </a:lnTo>
                <a:lnTo>
                  <a:pt x="361606" y="664148"/>
                </a:lnTo>
                <a:lnTo>
                  <a:pt x="361606" y="649969"/>
                </a:lnTo>
                <a:lnTo>
                  <a:pt x="369734" y="649969"/>
                </a:lnTo>
                <a:lnTo>
                  <a:pt x="375785" y="609329"/>
                </a:lnTo>
                <a:lnTo>
                  <a:pt x="410283" y="582958"/>
                </a:lnTo>
                <a:lnTo>
                  <a:pt x="412270" y="520011"/>
                </a:lnTo>
                <a:lnTo>
                  <a:pt x="416334" y="448936"/>
                </a:lnTo>
                <a:lnTo>
                  <a:pt x="428526" y="375784"/>
                </a:lnTo>
                <a:lnTo>
                  <a:pt x="442705" y="312838"/>
                </a:lnTo>
                <a:lnTo>
                  <a:pt x="446769" y="290531"/>
                </a:lnTo>
                <a:lnTo>
                  <a:pt x="446769" y="268224"/>
                </a:lnTo>
                <a:lnTo>
                  <a:pt x="452820" y="249981"/>
                </a:lnTo>
                <a:lnTo>
                  <a:pt x="469076" y="231738"/>
                </a:lnTo>
                <a:lnTo>
                  <a:pt x="469076" y="231738"/>
                </a:lnTo>
                <a:lnTo>
                  <a:pt x="469076" y="227674"/>
                </a:lnTo>
                <a:lnTo>
                  <a:pt x="469076" y="227674"/>
                </a:lnTo>
                <a:lnTo>
                  <a:pt x="473140" y="227674"/>
                </a:lnTo>
                <a:lnTo>
                  <a:pt x="473140" y="227674"/>
                </a:lnTo>
                <a:lnTo>
                  <a:pt x="475127" y="225687"/>
                </a:lnTo>
                <a:lnTo>
                  <a:pt x="475127" y="266327"/>
                </a:lnTo>
                <a:lnTo>
                  <a:pt x="469076" y="266327"/>
                </a:lnTo>
                <a:lnTo>
                  <a:pt x="450833" y="388247"/>
                </a:lnTo>
                <a:lnTo>
                  <a:pt x="442705" y="428887"/>
                </a:lnTo>
                <a:lnTo>
                  <a:pt x="438641" y="483706"/>
                </a:lnTo>
                <a:lnTo>
                  <a:pt x="438641" y="550717"/>
                </a:lnTo>
                <a:lnTo>
                  <a:pt x="438641" y="619805"/>
                </a:lnTo>
                <a:lnTo>
                  <a:pt x="438641" y="686816"/>
                </a:lnTo>
                <a:lnTo>
                  <a:pt x="442705" y="741635"/>
                </a:lnTo>
                <a:lnTo>
                  <a:pt x="450833" y="778211"/>
                </a:lnTo>
                <a:lnTo>
                  <a:pt x="452820" y="800518"/>
                </a:lnTo>
                <a:lnTo>
                  <a:pt x="450833" y="826888"/>
                </a:lnTo>
                <a:lnTo>
                  <a:pt x="450833" y="849195"/>
                </a:lnTo>
                <a:lnTo>
                  <a:pt x="456884" y="867438"/>
                </a:lnTo>
                <a:lnTo>
                  <a:pt x="456884" y="574830"/>
                </a:lnTo>
                <a:lnTo>
                  <a:pt x="450833" y="574830"/>
                </a:lnTo>
                <a:lnTo>
                  <a:pt x="450833" y="509806"/>
                </a:lnTo>
                <a:lnTo>
                  <a:pt x="475217" y="515857"/>
                </a:lnTo>
                <a:lnTo>
                  <a:pt x="483345" y="574740"/>
                </a:lnTo>
                <a:lnTo>
                  <a:pt x="491473" y="574740"/>
                </a:lnTo>
                <a:lnTo>
                  <a:pt x="509716" y="420398"/>
                </a:lnTo>
                <a:lnTo>
                  <a:pt x="515767" y="420398"/>
                </a:lnTo>
                <a:lnTo>
                  <a:pt x="515767" y="398091"/>
                </a:lnTo>
                <a:lnTo>
                  <a:pt x="523895" y="398091"/>
                </a:lnTo>
                <a:lnTo>
                  <a:pt x="523895" y="365579"/>
                </a:lnTo>
                <a:lnTo>
                  <a:pt x="532023" y="365579"/>
                </a:lnTo>
                <a:lnTo>
                  <a:pt x="532023" y="343272"/>
                </a:lnTo>
                <a:lnTo>
                  <a:pt x="523895" y="316902"/>
                </a:lnTo>
                <a:lnTo>
                  <a:pt x="513780" y="290531"/>
                </a:lnTo>
                <a:lnTo>
                  <a:pt x="509716" y="266147"/>
                </a:lnTo>
                <a:lnTo>
                  <a:pt x="515767" y="268224"/>
                </a:lnTo>
                <a:lnTo>
                  <a:pt x="523895" y="268224"/>
                </a:lnTo>
                <a:lnTo>
                  <a:pt x="527959" y="272288"/>
                </a:lnTo>
                <a:lnTo>
                  <a:pt x="527959" y="276352"/>
                </a:lnTo>
                <a:lnTo>
                  <a:pt x="532023" y="280416"/>
                </a:lnTo>
                <a:lnTo>
                  <a:pt x="532023" y="290531"/>
                </a:lnTo>
                <a:lnTo>
                  <a:pt x="546202" y="312838"/>
                </a:lnTo>
                <a:lnTo>
                  <a:pt x="554330" y="347336"/>
                </a:lnTo>
                <a:lnTo>
                  <a:pt x="556316" y="375784"/>
                </a:lnTo>
                <a:lnTo>
                  <a:pt x="560380" y="406219"/>
                </a:lnTo>
                <a:lnTo>
                  <a:pt x="572572" y="428526"/>
                </a:lnTo>
                <a:lnTo>
                  <a:pt x="572572" y="412270"/>
                </a:lnTo>
                <a:lnTo>
                  <a:pt x="578623" y="389963"/>
                </a:lnTo>
                <a:lnTo>
                  <a:pt x="578623" y="365579"/>
                </a:lnTo>
                <a:lnTo>
                  <a:pt x="572572" y="339208"/>
                </a:lnTo>
                <a:lnTo>
                  <a:pt x="596956" y="339208"/>
                </a:lnTo>
                <a:lnTo>
                  <a:pt x="596956" y="306696"/>
                </a:lnTo>
                <a:lnTo>
                  <a:pt x="619263" y="306696"/>
                </a:lnTo>
                <a:lnTo>
                  <a:pt x="613212" y="406219"/>
                </a:lnTo>
                <a:lnTo>
                  <a:pt x="631455" y="412270"/>
                </a:lnTo>
                <a:lnTo>
                  <a:pt x="631455" y="446769"/>
                </a:lnTo>
                <a:lnTo>
                  <a:pt x="637506" y="446769"/>
                </a:lnTo>
                <a:lnTo>
                  <a:pt x="645634" y="479281"/>
                </a:lnTo>
                <a:lnTo>
                  <a:pt x="653762" y="479281"/>
                </a:lnTo>
                <a:lnTo>
                  <a:pt x="672005" y="550356"/>
                </a:lnTo>
                <a:lnTo>
                  <a:pt x="686184" y="550356"/>
                </a:lnTo>
                <a:lnTo>
                  <a:pt x="694312" y="623508"/>
                </a:lnTo>
                <a:lnTo>
                  <a:pt x="700363" y="623508"/>
                </a:lnTo>
                <a:lnTo>
                  <a:pt x="700363" y="615380"/>
                </a:lnTo>
                <a:lnTo>
                  <a:pt x="719328" y="587022"/>
                </a:lnTo>
                <a:lnTo>
                  <a:pt x="723392" y="546382"/>
                </a:lnTo>
                <a:lnTo>
                  <a:pt x="723392" y="497614"/>
                </a:lnTo>
                <a:lnTo>
                  <a:pt x="719328" y="448846"/>
                </a:lnTo>
                <a:lnTo>
                  <a:pt x="717341" y="402155"/>
                </a:lnTo>
                <a:lnTo>
                  <a:pt x="713277" y="365579"/>
                </a:lnTo>
                <a:lnTo>
                  <a:pt x="719328" y="365579"/>
                </a:lnTo>
                <a:lnTo>
                  <a:pt x="719328" y="371630"/>
                </a:lnTo>
                <a:lnTo>
                  <a:pt x="723392" y="375694"/>
                </a:lnTo>
                <a:lnTo>
                  <a:pt x="723392" y="375694"/>
                </a:lnTo>
                <a:lnTo>
                  <a:pt x="723392" y="371630"/>
                </a:lnTo>
                <a:lnTo>
                  <a:pt x="727456" y="367566"/>
                </a:lnTo>
                <a:lnTo>
                  <a:pt x="727456" y="361515"/>
                </a:lnTo>
                <a:lnTo>
                  <a:pt x="727456" y="357451"/>
                </a:lnTo>
                <a:lnTo>
                  <a:pt x="727456" y="357451"/>
                </a:lnTo>
                <a:lnTo>
                  <a:pt x="719328" y="357451"/>
                </a:lnTo>
                <a:lnTo>
                  <a:pt x="701085" y="249800"/>
                </a:lnTo>
                <a:lnTo>
                  <a:pt x="695034" y="249800"/>
                </a:lnTo>
                <a:lnTo>
                  <a:pt x="695034" y="203110"/>
                </a:lnTo>
                <a:lnTo>
                  <a:pt x="686906" y="203110"/>
                </a:lnTo>
                <a:lnTo>
                  <a:pt x="678778" y="162470"/>
                </a:lnTo>
                <a:lnTo>
                  <a:pt x="701085" y="162470"/>
                </a:lnTo>
                <a:lnTo>
                  <a:pt x="713277" y="227494"/>
                </a:lnTo>
                <a:lnTo>
                  <a:pt x="731520" y="294504"/>
                </a:lnTo>
                <a:lnTo>
                  <a:pt x="753827" y="357451"/>
                </a:lnTo>
                <a:lnTo>
                  <a:pt x="768006" y="487409"/>
                </a:lnTo>
                <a:lnTo>
                  <a:pt x="776134" y="487409"/>
                </a:lnTo>
                <a:lnTo>
                  <a:pt x="776134" y="479281"/>
                </a:lnTo>
                <a:lnTo>
                  <a:pt x="790313" y="461038"/>
                </a:lnTo>
                <a:lnTo>
                  <a:pt x="794377" y="442795"/>
                </a:lnTo>
                <a:lnTo>
                  <a:pt x="794377" y="420488"/>
                </a:lnTo>
                <a:lnTo>
                  <a:pt x="800427" y="398182"/>
                </a:lnTo>
                <a:lnTo>
                  <a:pt x="822734" y="316902"/>
                </a:lnTo>
                <a:lnTo>
                  <a:pt x="840977" y="231558"/>
                </a:lnTo>
                <a:lnTo>
                  <a:pt x="857233" y="231558"/>
                </a:lnTo>
                <a:lnTo>
                  <a:pt x="853169" y="290440"/>
                </a:lnTo>
                <a:lnTo>
                  <a:pt x="838990" y="343272"/>
                </a:lnTo>
                <a:lnTo>
                  <a:pt x="826798" y="394027"/>
                </a:lnTo>
                <a:lnTo>
                  <a:pt x="816683" y="446859"/>
                </a:lnTo>
                <a:lnTo>
                  <a:pt x="822734" y="446859"/>
                </a:lnTo>
                <a:lnTo>
                  <a:pt x="822734" y="428616"/>
                </a:lnTo>
                <a:lnTo>
                  <a:pt x="838990" y="402246"/>
                </a:lnTo>
                <a:lnTo>
                  <a:pt x="853169" y="361606"/>
                </a:lnTo>
                <a:lnTo>
                  <a:pt x="859220" y="312838"/>
                </a:lnTo>
                <a:lnTo>
                  <a:pt x="871412" y="268134"/>
                </a:lnTo>
                <a:lnTo>
                  <a:pt x="881527" y="231558"/>
                </a:lnTo>
                <a:lnTo>
                  <a:pt x="889655" y="231558"/>
                </a:lnTo>
                <a:lnTo>
                  <a:pt x="889655" y="284390"/>
                </a:lnTo>
                <a:lnTo>
                  <a:pt x="881527" y="284390"/>
                </a:lnTo>
                <a:lnTo>
                  <a:pt x="881527" y="325030"/>
                </a:lnTo>
                <a:lnTo>
                  <a:pt x="875476" y="325030"/>
                </a:lnTo>
                <a:lnTo>
                  <a:pt x="859220" y="383912"/>
                </a:lnTo>
                <a:lnTo>
                  <a:pt x="859220" y="446859"/>
                </a:lnTo>
                <a:lnTo>
                  <a:pt x="863284" y="511883"/>
                </a:lnTo>
                <a:lnTo>
                  <a:pt x="863284" y="582958"/>
                </a:lnTo>
                <a:lnTo>
                  <a:pt x="881527" y="582958"/>
                </a:lnTo>
                <a:lnTo>
                  <a:pt x="881527" y="631726"/>
                </a:lnTo>
                <a:lnTo>
                  <a:pt x="889655" y="631726"/>
                </a:lnTo>
                <a:lnTo>
                  <a:pt x="889655" y="623598"/>
                </a:lnTo>
                <a:lnTo>
                  <a:pt x="897783" y="623598"/>
                </a:lnTo>
                <a:lnTo>
                  <a:pt x="916026" y="528139"/>
                </a:lnTo>
                <a:lnTo>
                  <a:pt x="922076" y="528139"/>
                </a:lnTo>
                <a:lnTo>
                  <a:pt x="922076" y="493640"/>
                </a:lnTo>
                <a:lnTo>
                  <a:pt x="930204" y="493640"/>
                </a:lnTo>
                <a:lnTo>
                  <a:pt x="930204" y="453000"/>
                </a:lnTo>
                <a:lnTo>
                  <a:pt x="938332" y="453000"/>
                </a:lnTo>
                <a:lnTo>
                  <a:pt x="938332" y="428616"/>
                </a:lnTo>
                <a:lnTo>
                  <a:pt x="944383" y="428616"/>
                </a:lnTo>
                <a:lnTo>
                  <a:pt x="944383" y="398182"/>
                </a:lnTo>
                <a:lnTo>
                  <a:pt x="956575" y="398182"/>
                </a:lnTo>
                <a:lnTo>
                  <a:pt x="956575" y="357542"/>
                </a:lnTo>
                <a:lnTo>
                  <a:pt x="966690" y="316902"/>
                </a:lnTo>
                <a:lnTo>
                  <a:pt x="974818" y="280326"/>
                </a:lnTo>
                <a:lnTo>
                  <a:pt x="978882" y="231558"/>
                </a:lnTo>
                <a:lnTo>
                  <a:pt x="1003266" y="231558"/>
                </a:lnTo>
                <a:lnTo>
                  <a:pt x="1003266" y="243750"/>
                </a:lnTo>
                <a:lnTo>
                  <a:pt x="997215" y="243750"/>
                </a:lnTo>
                <a:lnTo>
                  <a:pt x="997215" y="290440"/>
                </a:lnTo>
                <a:lnTo>
                  <a:pt x="985023" y="290440"/>
                </a:lnTo>
                <a:lnTo>
                  <a:pt x="962716" y="428526"/>
                </a:lnTo>
                <a:lnTo>
                  <a:pt x="970844" y="428526"/>
                </a:lnTo>
                <a:lnTo>
                  <a:pt x="1003356" y="312747"/>
                </a:lnTo>
                <a:lnTo>
                  <a:pt x="1019612" y="312747"/>
                </a:lnTo>
                <a:lnTo>
                  <a:pt x="1011484" y="357451"/>
                </a:lnTo>
                <a:lnTo>
                  <a:pt x="997306" y="394027"/>
                </a:lnTo>
                <a:lnTo>
                  <a:pt x="985114" y="434667"/>
                </a:lnTo>
                <a:lnTo>
                  <a:pt x="1003356" y="434667"/>
                </a:lnTo>
                <a:lnTo>
                  <a:pt x="1003356" y="469166"/>
                </a:lnTo>
                <a:lnTo>
                  <a:pt x="1011484" y="469166"/>
                </a:lnTo>
                <a:lnTo>
                  <a:pt x="1015548" y="438731"/>
                </a:lnTo>
                <a:lnTo>
                  <a:pt x="1025663" y="412360"/>
                </a:lnTo>
                <a:lnTo>
                  <a:pt x="1037855" y="387976"/>
                </a:lnTo>
                <a:lnTo>
                  <a:pt x="1037855" y="347336"/>
                </a:lnTo>
                <a:lnTo>
                  <a:pt x="1043906" y="347336"/>
                </a:lnTo>
                <a:lnTo>
                  <a:pt x="1047970" y="343272"/>
                </a:lnTo>
                <a:lnTo>
                  <a:pt x="1047970" y="343272"/>
                </a:lnTo>
                <a:lnTo>
                  <a:pt x="1047970" y="343272"/>
                </a:lnTo>
                <a:lnTo>
                  <a:pt x="1052034" y="343272"/>
                </a:lnTo>
                <a:lnTo>
                  <a:pt x="1056640" y="343272"/>
                </a:lnTo>
                <a:lnTo>
                  <a:pt x="1060704" y="339208"/>
                </a:lnTo>
                <a:lnTo>
                  <a:pt x="1060704" y="365579"/>
                </a:lnTo>
                <a:lnTo>
                  <a:pt x="1052576" y="398091"/>
                </a:lnTo>
                <a:lnTo>
                  <a:pt x="1052576" y="428526"/>
                </a:lnTo>
                <a:lnTo>
                  <a:pt x="1052576" y="456974"/>
                </a:lnTo>
                <a:lnTo>
                  <a:pt x="1060704" y="479281"/>
                </a:lnTo>
                <a:lnTo>
                  <a:pt x="1062691" y="430513"/>
                </a:lnTo>
                <a:lnTo>
                  <a:pt x="1074883" y="389873"/>
                </a:lnTo>
                <a:lnTo>
                  <a:pt x="1084998" y="349233"/>
                </a:lnTo>
                <a:lnTo>
                  <a:pt x="1093126" y="306606"/>
                </a:lnTo>
                <a:lnTo>
                  <a:pt x="1119497" y="306606"/>
                </a:lnTo>
                <a:lnTo>
                  <a:pt x="1107305" y="383822"/>
                </a:lnTo>
                <a:lnTo>
                  <a:pt x="1101254" y="465102"/>
                </a:lnTo>
                <a:lnTo>
                  <a:pt x="1093126" y="550446"/>
                </a:lnTo>
                <a:lnTo>
                  <a:pt x="1097190" y="631726"/>
                </a:lnTo>
                <a:lnTo>
                  <a:pt x="1107305" y="704878"/>
                </a:lnTo>
                <a:lnTo>
                  <a:pt x="1111369" y="731249"/>
                </a:lnTo>
                <a:lnTo>
                  <a:pt x="1115433" y="759697"/>
                </a:lnTo>
                <a:lnTo>
                  <a:pt x="1115433" y="790132"/>
                </a:lnTo>
                <a:lnTo>
                  <a:pt x="1115433" y="814516"/>
                </a:lnTo>
                <a:lnTo>
                  <a:pt x="1125547" y="834836"/>
                </a:lnTo>
                <a:lnTo>
                  <a:pt x="1125547" y="631726"/>
                </a:lnTo>
                <a:lnTo>
                  <a:pt x="1133675" y="631726"/>
                </a:lnTo>
                <a:lnTo>
                  <a:pt x="1137739" y="597227"/>
                </a:lnTo>
                <a:lnTo>
                  <a:pt x="1137739" y="560651"/>
                </a:lnTo>
                <a:lnTo>
                  <a:pt x="1133675" y="534280"/>
                </a:lnTo>
                <a:lnTo>
                  <a:pt x="1147854" y="534280"/>
                </a:lnTo>
                <a:lnTo>
                  <a:pt x="1147854" y="501768"/>
                </a:lnTo>
                <a:lnTo>
                  <a:pt x="1174225" y="501768"/>
                </a:lnTo>
                <a:lnTo>
                  <a:pt x="1166097" y="550536"/>
                </a:lnTo>
                <a:lnTo>
                  <a:pt x="1160046" y="550536"/>
                </a:lnTo>
                <a:lnTo>
                  <a:pt x="1160046" y="570856"/>
                </a:lnTo>
                <a:lnTo>
                  <a:pt x="1164110" y="601291"/>
                </a:lnTo>
                <a:lnTo>
                  <a:pt x="1170161" y="637867"/>
                </a:lnTo>
                <a:lnTo>
                  <a:pt x="1178289" y="672366"/>
                </a:lnTo>
                <a:lnTo>
                  <a:pt x="1184340" y="700814"/>
                </a:lnTo>
                <a:lnTo>
                  <a:pt x="1188404" y="713006"/>
                </a:lnTo>
                <a:lnTo>
                  <a:pt x="1196532" y="631726"/>
                </a:lnTo>
                <a:lnTo>
                  <a:pt x="1204660" y="550446"/>
                </a:lnTo>
                <a:lnTo>
                  <a:pt x="1206647" y="461038"/>
                </a:lnTo>
                <a:lnTo>
                  <a:pt x="1206647" y="387886"/>
                </a:lnTo>
                <a:lnTo>
                  <a:pt x="1200596" y="387886"/>
                </a:lnTo>
                <a:lnTo>
                  <a:pt x="1200596" y="330990"/>
                </a:lnTo>
                <a:lnTo>
                  <a:pt x="1188404" y="330990"/>
                </a:lnTo>
                <a:lnTo>
                  <a:pt x="1188404" y="276171"/>
                </a:lnTo>
                <a:lnTo>
                  <a:pt x="1174225" y="209160"/>
                </a:lnTo>
                <a:lnTo>
                  <a:pt x="1160046" y="144137"/>
                </a:lnTo>
                <a:lnTo>
                  <a:pt x="1182353" y="154251"/>
                </a:lnTo>
                <a:lnTo>
                  <a:pt x="1229044" y="420308"/>
                </a:lnTo>
                <a:lnTo>
                  <a:pt x="1233108" y="448756"/>
                </a:lnTo>
                <a:lnTo>
                  <a:pt x="1229044" y="483255"/>
                </a:lnTo>
                <a:lnTo>
                  <a:pt x="1229044" y="511703"/>
                </a:lnTo>
                <a:lnTo>
                  <a:pt x="1241236" y="534010"/>
                </a:lnTo>
                <a:lnTo>
                  <a:pt x="1296055" y="208980"/>
                </a:lnTo>
                <a:lnTo>
                  <a:pt x="1310234" y="208980"/>
                </a:lnTo>
                <a:lnTo>
                  <a:pt x="1281786" y="428346"/>
                </a:lnTo>
                <a:lnTo>
                  <a:pt x="1287837" y="428346"/>
                </a:lnTo>
                <a:lnTo>
                  <a:pt x="1295965" y="371450"/>
                </a:lnTo>
                <a:lnTo>
                  <a:pt x="1322335" y="371450"/>
                </a:lnTo>
                <a:lnTo>
                  <a:pt x="1322335" y="434396"/>
                </a:lnTo>
                <a:lnTo>
                  <a:pt x="1326399" y="497343"/>
                </a:lnTo>
                <a:lnTo>
                  <a:pt x="1336514" y="550175"/>
                </a:lnTo>
                <a:lnTo>
                  <a:pt x="1328386" y="574559"/>
                </a:lnTo>
                <a:lnTo>
                  <a:pt x="1344642" y="574559"/>
                </a:lnTo>
                <a:lnTo>
                  <a:pt x="1350693" y="631455"/>
                </a:lnTo>
                <a:lnTo>
                  <a:pt x="1362885" y="631455"/>
                </a:lnTo>
                <a:lnTo>
                  <a:pt x="1362885" y="623327"/>
                </a:lnTo>
                <a:lnTo>
                  <a:pt x="1431973" y="405948"/>
                </a:lnTo>
                <a:lnTo>
                  <a:pt x="1431973" y="371450"/>
                </a:lnTo>
                <a:lnTo>
                  <a:pt x="1444165" y="371450"/>
                </a:lnTo>
                <a:lnTo>
                  <a:pt x="1450216" y="312567"/>
                </a:lnTo>
                <a:lnTo>
                  <a:pt x="1458344" y="312567"/>
                </a:lnTo>
                <a:lnTo>
                  <a:pt x="1462408" y="312567"/>
                </a:lnTo>
                <a:lnTo>
                  <a:pt x="1462408" y="308503"/>
                </a:lnTo>
                <a:lnTo>
                  <a:pt x="1462408" y="308503"/>
                </a:lnTo>
                <a:lnTo>
                  <a:pt x="1466472" y="308503"/>
                </a:lnTo>
                <a:lnTo>
                  <a:pt x="1468459" y="308503"/>
                </a:lnTo>
                <a:lnTo>
                  <a:pt x="1472523" y="306516"/>
                </a:lnTo>
                <a:lnTo>
                  <a:pt x="1450216" y="420308"/>
                </a:lnTo>
                <a:lnTo>
                  <a:pt x="1466472" y="420308"/>
                </a:lnTo>
                <a:lnTo>
                  <a:pt x="1468459" y="452820"/>
                </a:lnTo>
                <a:lnTo>
                  <a:pt x="1480651" y="479191"/>
                </a:lnTo>
                <a:lnTo>
                  <a:pt x="1490766" y="501497"/>
                </a:lnTo>
                <a:lnTo>
                  <a:pt x="1490766" y="542137"/>
                </a:lnTo>
                <a:lnTo>
                  <a:pt x="1498894" y="542137"/>
                </a:lnTo>
                <a:lnTo>
                  <a:pt x="1498894" y="568508"/>
                </a:lnTo>
                <a:lnTo>
                  <a:pt x="1507022" y="568508"/>
                </a:lnTo>
                <a:lnTo>
                  <a:pt x="1513163" y="655839"/>
                </a:lnTo>
                <a:lnTo>
                  <a:pt x="1525355" y="655839"/>
                </a:lnTo>
                <a:lnTo>
                  <a:pt x="1529419" y="686274"/>
                </a:lnTo>
                <a:lnTo>
                  <a:pt x="1529419" y="714722"/>
                </a:lnTo>
                <a:lnTo>
                  <a:pt x="1529419" y="741093"/>
                </a:lnTo>
                <a:lnTo>
                  <a:pt x="1539534" y="759336"/>
                </a:lnTo>
                <a:lnTo>
                  <a:pt x="1539534" y="745157"/>
                </a:lnTo>
                <a:lnTo>
                  <a:pt x="1553712" y="726914"/>
                </a:lnTo>
                <a:lnTo>
                  <a:pt x="1557776" y="696479"/>
                </a:lnTo>
                <a:lnTo>
                  <a:pt x="1553712" y="663967"/>
                </a:lnTo>
                <a:lnTo>
                  <a:pt x="1547662" y="663967"/>
                </a:lnTo>
                <a:lnTo>
                  <a:pt x="1547662" y="609148"/>
                </a:lnTo>
                <a:lnTo>
                  <a:pt x="1539534" y="609148"/>
                </a:lnTo>
                <a:lnTo>
                  <a:pt x="1539534" y="568508"/>
                </a:lnTo>
                <a:lnTo>
                  <a:pt x="1531406" y="568508"/>
                </a:lnTo>
                <a:lnTo>
                  <a:pt x="1531406" y="550265"/>
                </a:lnTo>
                <a:lnTo>
                  <a:pt x="1525355" y="550265"/>
                </a:lnTo>
                <a:lnTo>
                  <a:pt x="1521291" y="546201"/>
                </a:lnTo>
                <a:lnTo>
                  <a:pt x="1521291" y="546201"/>
                </a:lnTo>
                <a:lnTo>
                  <a:pt x="1525355" y="546201"/>
                </a:lnTo>
                <a:lnTo>
                  <a:pt x="1525355" y="546201"/>
                </a:lnTo>
                <a:lnTo>
                  <a:pt x="1529419" y="546201"/>
                </a:lnTo>
                <a:lnTo>
                  <a:pt x="1531406" y="542137"/>
                </a:lnTo>
                <a:lnTo>
                  <a:pt x="1535470" y="538074"/>
                </a:lnTo>
                <a:lnTo>
                  <a:pt x="1535470" y="538074"/>
                </a:lnTo>
                <a:lnTo>
                  <a:pt x="1535470" y="538074"/>
                </a:lnTo>
                <a:lnTo>
                  <a:pt x="1539534" y="538074"/>
                </a:lnTo>
                <a:lnTo>
                  <a:pt x="1543598" y="534010"/>
                </a:lnTo>
                <a:lnTo>
                  <a:pt x="1547662" y="534010"/>
                </a:lnTo>
                <a:lnTo>
                  <a:pt x="1547662" y="556316"/>
                </a:lnTo>
                <a:lnTo>
                  <a:pt x="1553712" y="556316"/>
                </a:lnTo>
                <a:lnTo>
                  <a:pt x="1553712" y="527868"/>
                </a:lnTo>
                <a:lnTo>
                  <a:pt x="1580083" y="527868"/>
                </a:lnTo>
                <a:lnTo>
                  <a:pt x="1584147" y="568508"/>
                </a:lnTo>
                <a:lnTo>
                  <a:pt x="1594262" y="605084"/>
                </a:lnTo>
                <a:lnTo>
                  <a:pt x="1606454" y="637596"/>
                </a:lnTo>
                <a:lnTo>
                  <a:pt x="1606454" y="704607"/>
                </a:lnTo>
                <a:lnTo>
                  <a:pt x="1616569" y="781823"/>
                </a:lnTo>
                <a:lnTo>
                  <a:pt x="1620633" y="875295"/>
                </a:lnTo>
                <a:lnTo>
                  <a:pt x="1620633" y="895615"/>
                </a:lnTo>
                <a:lnTo>
                  <a:pt x="1624697" y="911871"/>
                </a:lnTo>
                <a:lnTo>
                  <a:pt x="1624697" y="921986"/>
                </a:lnTo>
                <a:lnTo>
                  <a:pt x="1620633" y="940229"/>
                </a:lnTo>
                <a:lnTo>
                  <a:pt x="1647004" y="940229"/>
                </a:lnTo>
                <a:lnTo>
                  <a:pt x="1653055" y="637596"/>
                </a:lnTo>
                <a:lnTo>
                  <a:pt x="1642940" y="609148"/>
                </a:lnTo>
                <a:lnTo>
                  <a:pt x="1630748" y="574649"/>
                </a:lnTo>
                <a:lnTo>
                  <a:pt x="1628761" y="534010"/>
                </a:lnTo>
                <a:lnTo>
                  <a:pt x="1634902" y="534010"/>
                </a:lnTo>
                <a:lnTo>
                  <a:pt x="1638966" y="542137"/>
                </a:lnTo>
                <a:lnTo>
                  <a:pt x="1638966" y="542137"/>
                </a:lnTo>
                <a:lnTo>
                  <a:pt x="1638966" y="546201"/>
                </a:lnTo>
                <a:lnTo>
                  <a:pt x="1638966" y="546201"/>
                </a:lnTo>
                <a:lnTo>
                  <a:pt x="1643030" y="546201"/>
                </a:lnTo>
                <a:lnTo>
                  <a:pt x="1647094" y="550265"/>
                </a:lnTo>
                <a:lnTo>
                  <a:pt x="1647094" y="527959"/>
                </a:lnTo>
                <a:lnTo>
                  <a:pt x="1634902" y="501588"/>
                </a:lnTo>
                <a:lnTo>
                  <a:pt x="1630838" y="471153"/>
                </a:lnTo>
                <a:lnTo>
                  <a:pt x="1628851" y="446769"/>
                </a:lnTo>
                <a:lnTo>
                  <a:pt x="1588211" y="330990"/>
                </a:lnTo>
                <a:lnTo>
                  <a:pt x="1594262" y="330990"/>
                </a:lnTo>
                <a:lnTo>
                  <a:pt x="1594262" y="324939"/>
                </a:lnTo>
                <a:lnTo>
                  <a:pt x="1606454" y="324939"/>
                </a:lnTo>
                <a:lnTo>
                  <a:pt x="1606454" y="330990"/>
                </a:lnTo>
                <a:lnTo>
                  <a:pt x="1616569" y="353297"/>
                </a:lnTo>
                <a:lnTo>
                  <a:pt x="1624697" y="375604"/>
                </a:lnTo>
                <a:lnTo>
                  <a:pt x="1628761" y="406039"/>
                </a:lnTo>
                <a:lnTo>
                  <a:pt x="1634902" y="406039"/>
                </a:lnTo>
                <a:lnTo>
                  <a:pt x="1634902" y="446679"/>
                </a:lnTo>
                <a:lnTo>
                  <a:pt x="1647094" y="446679"/>
                </a:lnTo>
                <a:lnTo>
                  <a:pt x="1647094" y="468986"/>
                </a:lnTo>
                <a:lnTo>
                  <a:pt x="1653145" y="468986"/>
                </a:lnTo>
                <a:lnTo>
                  <a:pt x="1653145" y="515676"/>
                </a:lnTo>
                <a:lnTo>
                  <a:pt x="1661273" y="515676"/>
                </a:lnTo>
                <a:lnTo>
                  <a:pt x="1661273" y="550175"/>
                </a:lnTo>
                <a:lnTo>
                  <a:pt x="1671388" y="590815"/>
                </a:lnTo>
                <a:lnTo>
                  <a:pt x="1687644" y="631455"/>
                </a:lnTo>
                <a:lnTo>
                  <a:pt x="1693785" y="631455"/>
                </a:lnTo>
                <a:lnTo>
                  <a:pt x="1693785" y="542047"/>
                </a:lnTo>
                <a:lnTo>
                  <a:pt x="1687644" y="542047"/>
                </a:lnTo>
                <a:lnTo>
                  <a:pt x="1687644" y="493279"/>
                </a:lnTo>
                <a:lnTo>
                  <a:pt x="1675452" y="493279"/>
                </a:lnTo>
                <a:lnTo>
                  <a:pt x="1669401" y="446588"/>
                </a:lnTo>
                <a:lnTo>
                  <a:pt x="1653145" y="434396"/>
                </a:lnTo>
                <a:lnTo>
                  <a:pt x="1647094" y="405948"/>
                </a:lnTo>
                <a:lnTo>
                  <a:pt x="1661273" y="411999"/>
                </a:lnTo>
                <a:lnTo>
                  <a:pt x="1634902" y="330719"/>
                </a:lnTo>
                <a:lnTo>
                  <a:pt x="1653145" y="330719"/>
                </a:lnTo>
                <a:lnTo>
                  <a:pt x="1756732" y="637416"/>
                </a:lnTo>
                <a:lnTo>
                  <a:pt x="1756732" y="631365"/>
                </a:lnTo>
                <a:lnTo>
                  <a:pt x="1764860" y="627301"/>
                </a:lnTo>
                <a:lnTo>
                  <a:pt x="1764860" y="623237"/>
                </a:lnTo>
                <a:lnTo>
                  <a:pt x="1764860" y="619534"/>
                </a:lnTo>
                <a:lnTo>
                  <a:pt x="1764860" y="619534"/>
                </a:lnTo>
                <a:lnTo>
                  <a:pt x="1764860" y="615470"/>
                </a:lnTo>
                <a:lnTo>
                  <a:pt x="1764860" y="611406"/>
                </a:lnTo>
                <a:lnTo>
                  <a:pt x="1768924" y="609419"/>
                </a:lnTo>
                <a:lnTo>
                  <a:pt x="1774975" y="609419"/>
                </a:lnTo>
                <a:lnTo>
                  <a:pt x="1774975" y="615470"/>
                </a:lnTo>
                <a:lnTo>
                  <a:pt x="1779039" y="611406"/>
                </a:lnTo>
                <a:lnTo>
                  <a:pt x="1779039" y="611406"/>
                </a:lnTo>
                <a:lnTo>
                  <a:pt x="1779039" y="609419"/>
                </a:lnTo>
                <a:lnTo>
                  <a:pt x="1779039" y="609419"/>
                </a:lnTo>
                <a:lnTo>
                  <a:pt x="1783103" y="605355"/>
                </a:lnTo>
                <a:lnTo>
                  <a:pt x="1783103" y="601291"/>
                </a:lnTo>
                <a:lnTo>
                  <a:pt x="1768924" y="601291"/>
                </a:lnTo>
                <a:lnTo>
                  <a:pt x="1756732" y="534280"/>
                </a:lnTo>
                <a:lnTo>
                  <a:pt x="1774975" y="534280"/>
                </a:lnTo>
                <a:lnTo>
                  <a:pt x="1774975" y="516038"/>
                </a:lnTo>
                <a:lnTo>
                  <a:pt x="1791231" y="516038"/>
                </a:lnTo>
                <a:lnTo>
                  <a:pt x="1791231" y="550536"/>
                </a:lnTo>
                <a:lnTo>
                  <a:pt x="1787167" y="570856"/>
                </a:lnTo>
                <a:lnTo>
                  <a:pt x="1791231" y="591176"/>
                </a:lnTo>
                <a:lnTo>
                  <a:pt x="1797281" y="591176"/>
                </a:lnTo>
                <a:lnTo>
                  <a:pt x="1809473" y="479462"/>
                </a:lnTo>
                <a:lnTo>
                  <a:pt x="1823652" y="469347"/>
                </a:lnTo>
                <a:lnTo>
                  <a:pt x="1823652" y="447040"/>
                </a:lnTo>
                <a:lnTo>
                  <a:pt x="1831780" y="447040"/>
                </a:lnTo>
                <a:lnTo>
                  <a:pt x="1831780" y="434848"/>
                </a:lnTo>
                <a:lnTo>
                  <a:pt x="1823652" y="434848"/>
                </a:lnTo>
                <a:lnTo>
                  <a:pt x="1823652" y="331080"/>
                </a:lnTo>
                <a:lnTo>
                  <a:pt x="1815524" y="331080"/>
                </a:lnTo>
                <a:lnTo>
                  <a:pt x="1815524" y="325030"/>
                </a:lnTo>
                <a:lnTo>
                  <a:pt x="1823652" y="325030"/>
                </a:lnTo>
                <a:lnTo>
                  <a:pt x="1823652" y="312838"/>
                </a:lnTo>
                <a:lnTo>
                  <a:pt x="1815524" y="312838"/>
                </a:lnTo>
                <a:lnTo>
                  <a:pt x="1815524" y="308774"/>
                </a:lnTo>
                <a:lnTo>
                  <a:pt x="1819588" y="302723"/>
                </a:lnTo>
                <a:lnTo>
                  <a:pt x="1823652" y="298659"/>
                </a:lnTo>
                <a:lnTo>
                  <a:pt x="1823652" y="298659"/>
                </a:lnTo>
                <a:lnTo>
                  <a:pt x="1815524" y="284480"/>
                </a:lnTo>
                <a:lnTo>
                  <a:pt x="1815524" y="276352"/>
                </a:lnTo>
                <a:lnTo>
                  <a:pt x="1823652" y="276352"/>
                </a:lnTo>
                <a:lnTo>
                  <a:pt x="1823652" y="266237"/>
                </a:lnTo>
                <a:lnTo>
                  <a:pt x="1815524" y="266237"/>
                </a:lnTo>
                <a:lnTo>
                  <a:pt x="1823652" y="217469"/>
                </a:lnTo>
                <a:lnTo>
                  <a:pt x="1837831" y="217469"/>
                </a:lnTo>
                <a:lnTo>
                  <a:pt x="1837831" y="339299"/>
                </a:lnTo>
                <a:lnTo>
                  <a:pt x="1856074" y="339299"/>
                </a:lnTo>
                <a:lnTo>
                  <a:pt x="1872330" y="631816"/>
                </a:lnTo>
                <a:lnTo>
                  <a:pt x="1878381" y="631816"/>
                </a:lnTo>
                <a:lnTo>
                  <a:pt x="1882445" y="660264"/>
                </a:lnTo>
                <a:lnTo>
                  <a:pt x="1882445" y="692776"/>
                </a:lnTo>
                <a:lnTo>
                  <a:pt x="1886509" y="723211"/>
                </a:lnTo>
                <a:lnTo>
                  <a:pt x="1896624" y="745518"/>
                </a:lnTo>
                <a:lnTo>
                  <a:pt x="1890573" y="656110"/>
                </a:lnTo>
                <a:lnTo>
                  <a:pt x="1896624" y="656110"/>
                </a:lnTo>
                <a:lnTo>
                  <a:pt x="1904752" y="668302"/>
                </a:lnTo>
                <a:lnTo>
                  <a:pt x="1912880" y="674353"/>
                </a:lnTo>
                <a:lnTo>
                  <a:pt x="1918931" y="678417"/>
                </a:lnTo>
                <a:lnTo>
                  <a:pt x="1918931" y="601201"/>
                </a:lnTo>
                <a:lnTo>
                  <a:pt x="1904752" y="601201"/>
                </a:lnTo>
                <a:lnTo>
                  <a:pt x="1904752" y="582958"/>
                </a:lnTo>
                <a:lnTo>
                  <a:pt x="1918931" y="582958"/>
                </a:lnTo>
                <a:lnTo>
                  <a:pt x="1912880" y="217288"/>
                </a:lnTo>
                <a:lnTo>
                  <a:pt x="1937264" y="217288"/>
                </a:lnTo>
                <a:lnTo>
                  <a:pt x="1937264" y="225416"/>
                </a:lnTo>
                <a:lnTo>
                  <a:pt x="1931213" y="245736"/>
                </a:lnTo>
                <a:lnTo>
                  <a:pt x="1927149" y="280235"/>
                </a:lnTo>
                <a:lnTo>
                  <a:pt x="1927149" y="316811"/>
                </a:lnTo>
                <a:lnTo>
                  <a:pt x="1931213" y="347246"/>
                </a:lnTo>
                <a:lnTo>
                  <a:pt x="1953520" y="582868"/>
                </a:lnTo>
                <a:lnTo>
                  <a:pt x="1963634" y="582868"/>
                </a:lnTo>
                <a:lnTo>
                  <a:pt x="1971763" y="586932"/>
                </a:lnTo>
                <a:lnTo>
                  <a:pt x="1977813" y="586932"/>
                </a:lnTo>
                <a:lnTo>
                  <a:pt x="1985941" y="590996"/>
                </a:lnTo>
                <a:lnTo>
                  <a:pt x="1985941" y="479371"/>
                </a:lnTo>
                <a:lnTo>
                  <a:pt x="2012312" y="479371"/>
                </a:lnTo>
                <a:lnTo>
                  <a:pt x="2016376" y="546382"/>
                </a:lnTo>
                <a:lnTo>
                  <a:pt x="2034619" y="609329"/>
                </a:lnTo>
                <a:lnTo>
                  <a:pt x="2040670" y="609329"/>
                </a:lnTo>
                <a:lnTo>
                  <a:pt x="2040670" y="290440"/>
                </a:lnTo>
                <a:lnTo>
                  <a:pt x="2067041" y="298568"/>
                </a:lnTo>
                <a:lnTo>
                  <a:pt x="2075169" y="383912"/>
                </a:lnTo>
                <a:lnTo>
                  <a:pt x="2093412" y="453000"/>
                </a:lnTo>
                <a:lnTo>
                  <a:pt x="2093412" y="515947"/>
                </a:lnTo>
                <a:lnTo>
                  <a:pt x="2099463" y="515947"/>
                </a:lnTo>
                <a:lnTo>
                  <a:pt x="2107590" y="609419"/>
                </a:lnTo>
                <a:lnTo>
                  <a:pt x="2121769" y="615470"/>
                </a:lnTo>
                <a:lnTo>
                  <a:pt x="2121769" y="637777"/>
                </a:lnTo>
                <a:lnTo>
                  <a:pt x="2129897" y="656020"/>
                </a:lnTo>
                <a:lnTo>
                  <a:pt x="2140012" y="668212"/>
                </a:lnTo>
                <a:lnTo>
                  <a:pt x="2152204" y="682391"/>
                </a:lnTo>
                <a:lnTo>
                  <a:pt x="2162319" y="690519"/>
                </a:lnTo>
                <a:lnTo>
                  <a:pt x="2180562" y="696569"/>
                </a:lnTo>
                <a:lnTo>
                  <a:pt x="2180562" y="704697"/>
                </a:lnTo>
                <a:lnTo>
                  <a:pt x="2184626" y="708761"/>
                </a:lnTo>
                <a:lnTo>
                  <a:pt x="2184626" y="712825"/>
                </a:lnTo>
                <a:lnTo>
                  <a:pt x="2188690" y="714812"/>
                </a:lnTo>
                <a:lnTo>
                  <a:pt x="2192754" y="718876"/>
                </a:lnTo>
                <a:lnTo>
                  <a:pt x="2196818" y="722940"/>
                </a:lnTo>
                <a:lnTo>
                  <a:pt x="2196818" y="731068"/>
                </a:lnTo>
                <a:lnTo>
                  <a:pt x="2202869" y="731068"/>
                </a:lnTo>
                <a:lnTo>
                  <a:pt x="2202869" y="712825"/>
                </a:lnTo>
                <a:lnTo>
                  <a:pt x="2196818" y="712825"/>
                </a:lnTo>
                <a:lnTo>
                  <a:pt x="2196818" y="655929"/>
                </a:lnTo>
                <a:lnTo>
                  <a:pt x="2188690" y="655929"/>
                </a:lnTo>
                <a:lnTo>
                  <a:pt x="2174511" y="582777"/>
                </a:lnTo>
                <a:lnTo>
                  <a:pt x="2162319" y="582777"/>
                </a:lnTo>
                <a:lnTo>
                  <a:pt x="2162319" y="556407"/>
                </a:lnTo>
                <a:lnTo>
                  <a:pt x="2156268" y="556407"/>
                </a:lnTo>
                <a:lnTo>
                  <a:pt x="2152204" y="552343"/>
                </a:lnTo>
                <a:lnTo>
                  <a:pt x="2152204" y="546382"/>
                </a:lnTo>
                <a:lnTo>
                  <a:pt x="2148140" y="538254"/>
                </a:lnTo>
                <a:lnTo>
                  <a:pt x="2148140" y="528139"/>
                </a:lnTo>
                <a:lnTo>
                  <a:pt x="2156268" y="528139"/>
                </a:lnTo>
                <a:lnTo>
                  <a:pt x="2170447" y="546382"/>
                </a:lnTo>
                <a:lnTo>
                  <a:pt x="2180562" y="568689"/>
                </a:lnTo>
                <a:lnTo>
                  <a:pt x="2188690" y="590996"/>
                </a:lnTo>
                <a:lnTo>
                  <a:pt x="2196818" y="590996"/>
                </a:lnTo>
                <a:lnTo>
                  <a:pt x="2180562" y="542228"/>
                </a:lnTo>
                <a:lnTo>
                  <a:pt x="2158255" y="493460"/>
                </a:lnTo>
                <a:lnTo>
                  <a:pt x="2140012" y="446769"/>
                </a:lnTo>
                <a:lnTo>
                  <a:pt x="2148140" y="446769"/>
                </a:lnTo>
                <a:lnTo>
                  <a:pt x="2156268" y="448756"/>
                </a:lnTo>
                <a:lnTo>
                  <a:pt x="2158255" y="448756"/>
                </a:lnTo>
                <a:lnTo>
                  <a:pt x="2158255" y="452820"/>
                </a:lnTo>
                <a:lnTo>
                  <a:pt x="2162319" y="460948"/>
                </a:lnTo>
                <a:lnTo>
                  <a:pt x="2162319" y="469076"/>
                </a:lnTo>
                <a:lnTo>
                  <a:pt x="2184626" y="497524"/>
                </a:lnTo>
                <a:lnTo>
                  <a:pt x="2198805" y="534100"/>
                </a:lnTo>
                <a:lnTo>
                  <a:pt x="2210997" y="574740"/>
                </a:lnTo>
                <a:lnTo>
                  <a:pt x="2221112" y="615380"/>
                </a:lnTo>
                <a:lnTo>
                  <a:pt x="2229240" y="615380"/>
                </a:lnTo>
                <a:lnTo>
                  <a:pt x="2229240" y="656020"/>
                </a:lnTo>
                <a:lnTo>
                  <a:pt x="2237368" y="656020"/>
                </a:lnTo>
                <a:lnTo>
                  <a:pt x="2221112" y="487409"/>
                </a:lnTo>
                <a:lnTo>
                  <a:pt x="2215061" y="487409"/>
                </a:lnTo>
                <a:lnTo>
                  <a:pt x="2215061" y="452910"/>
                </a:lnTo>
                <a:lnTo>
                  <a:pt x="2202869" y="452910"/>
                </a:lnTo>
                <a:lnTo>
                  <a:pt x="2196818" y="387886"/>
                </a:lnTo>
                <a:lnTo>
                  <a:pt x="2188690" y="387886"/>
                </a:lnTo>
                <a:lnTo>
                  <a:pt x="2188690" y="371630"/>
                </a:lnTo>
                <a:lnTo>
                  <a:pt x="2180562" y="371630"/>
                </a:lnTo>
                <a:lnTo>
                  <a:pt x="2180562" y="347246"/>
                </a:lnTo>
                <a:lnTo>
                  <a:pt x="2174511" y="347246"/>
                </a:lnTo>
                <a:lnTo>
                  <a:pt x="2162319" y="312747"/>
                </a:lnTo>
                <a:lnTo>
                  <a:pt x="2156268" y="312747"/>
                </a:lnTo>
                <a:lnTo>
                  <a:pt x="2156268" y="290440"/>
                </a:lnTo>
                <a:lnTo>
                  <a:pt x="2148140" y="290440"/>
                </a:lnTo>
                <a:lnTo>
                  <a:pt x="2133961" y="243750"/>
                </a:lnTo>
                <a:lnTo>
                  <a:pt x="2121769" y="243750"/>
                </a:lnTo>
                <a:lnTo>
                  <a:pt x="2121769" y="225507"/>
                </a:lnTo>
                <a:lnTo>
                  <a:pt x="2107590" y="199136"/>
                </a:lnTo>
                <a:lnTo>
                  <a:pt x="2093412" y="172765"/>
                </a:lnTo>
                <a:lnTo>
                  <a:pt x="2081220" y="136189"/>
                </a:lnTo>
                <a:lnTo>
                  <a:pt x="2107590" y="144317"/>
                </a:lnTo>
                <a:lnTo>
                  <a:pt x="2115719" y="180893"/>
                </a:lnTo>
                <a:lnTo>
                  <a:pt x="2133961" y="205277"/>
                </a:lnTo>
                <a:lnTo>
                  <a:pt x="2148140" y="231648"/>
                </a:lnTo>
                <a:lnTo>
                  <a:pt x="2148140" y="249891"/>
                </a:lnTo>
                <a:lnTo>
                  <a:pt x="2156268" y="249891"/>
                </a:lnTo>
                <a:lnTo>
                  <a:pt x="2156268" y="266147"/>
                </a:lnTo>
                <a:lnTo>
                  <a:pt x="2162319" y="266147"/>
                </a:lnTo>
                <a:lnTo>
                  <a:pt x="2162319" y="284390"/>
                </a:lnTo>
                <a:lnTo>
                  <a:pt x="2174511" y="284390"/>
                </a:lnTo>
                <a:lnTo>
                  <a:pt x="2174511" y="298568"/>
                </a:lnTo>
                <a:lnTo>
                  <a:pt x="2180562" y="298568"/>
                </a:lnTo>
                <a:lnTo>
                  <a:pt x="2196818" y="347336"/>
                </a:lnTo>
                <a:lnTo>
                  <a:pt x="2202869" y="347336"/>
                </a:lnTo>
                <a:lnTo>
                  <a:pt x="2202869" y="371720"/>
                </a:lnTo>
                <a:lnTo>
                  <a:pt x="2215061" y="371720"/>
                </a:lnTo>
                <a:lnTo>
                  <a:pt x="2215061" y="387976"/>
                </a:lnTo>
                <a:lnTo>
                  <a:pt x="2221112" y="387976"/>
                </a:lnTo>
                <a:lnTo>
                  <a:pt x="2237368" y="461128"/>
                </a:lnTo>
                <a:lnTo>
                  <a:pt x="2243418" y="461128"/>
                </a:lnTo>
                <a:lnTo>
                  <a:pt x="2243418" y="479371"/>
                </a:lnTo>
                <a:lnTo>
                  <a:pt x="2255610" y="479371"/>
                </a:lnTo>
                <a:lnTo>
                  <a:pt x="2255610" y="515947"/>
                </a:lnTo>
                <a:lnTo>
                  <a:pt x="2261661" y="515947"/>
                </a:lnTo>
                <a:lnTo>
                  <a:pt x="2265725" y="442795"/>
                </a:lnTo>
                <a:lnTo>
                  <a:pt x="2269789" y="361515"/>
                </a:lnTo>
                <a:lnTo>
                  <a:pt x="2261661" y="284299"/>
                </a:lnTo>
                <a:lnTo>
                  <a:pt x="2243418" y="209160"/>
                </a:lnTo>
                <a:lnTo>
                  <a:pt x="2269789" y="209160"/>
                </a:lnTo>
                <a:lnTo>
                  <a:pt x="2279904" y="272107"/>
                </a:lnTo>
                <a:lnTo>
                  <a:pt x="2296160" y="330990"/>
                </a:lnTo>
                <a:lnTo>
                  <a:pt x="2296160" y="361425"/>
                </a:lnTo>
                <a:lnTo>
                  <a:pt x="2296160" y="393937"/>
                </a:lnTo>
                <a:lnTo>
                  <a:pt x="2292096" y="424372"/>
                </a:lnTo>
                <a:lnTo>
                  <a:pt x="2302211" y="446679"/>
                </a:lnTo>
                <a:lnTo>
                  <a:pt x="2310339" y="365399"/>
                </a:lnTo>
                <a:lnTo>
                  <a:pt x="2324518" y="365399"/>
                </a:lnTo>
                <a:lnTo>
                  <a:pt x="2336710" y="397911"/>
                </a:lnTo>
                <a:lnTo>
                  <a:pt x="2342761" y="397911"/>
                </a:lnTo>
                <a:lnTo>
                  <a:pt x="2342761" y="428346"/>
                </a:lnTo>
                <a:lnTo>
                  <a:pt x="2350889" y="428346"/>
                </a:lnTo>
                <a:lnTo>
                  <a:pt x="2359017" y="501497"/>
                </a:lnTo>
                <a:lnTo>
                  <a:pt x="2365068" y="501497"/>
                </a:lnTo>
                <a:lnTo>
                  <a:pt x="2365068" y="550265"/>
                </a:lnTo>
                <a:lnTo>
                  <a:pt x="2383310" y="556316"/>
                </a:lnTo>
                <a:lnTo>
                  <a:pt x="2383310" y="574559"/>
                </a:lnTo>
                <a:lnTo>
                  <a:pt x="2391438" y="574559"/>
                </a:lnTo>
                <a:lnTo>
                  <a:pt x="2391438" y="600930"/>
                </a:lnTo>
                <a:lnTo>
                  <a:pt x="2399566" y="600930"/>
                </a:lnTo>
                <a:lnTo>
                  <a:pt x="2405617" y="649698"/>
                </a:lnTo>
                <a:lnTo>
                  <a:pt x="2417809" y="649698"/>
                </a:lnTo>
                <a:lnTo>
                  <a:pt x="2421873" y="590815"/>
                </a:lnTo>
                <a:lnTo>
                  <a:pt x="2432078" y="537983"/>
                </a:lnTo>
                <a:lnTo>
                  <a:pt x="2450321" y="487228"/>
                </a:lnTo>
                <a:lnTo>
                  <a:pt x="2464500" y="434396"/>
                </a:lnTo>
                <a:lnTo>
                  <a:pt x="2458449" y="312476"/>
                </a:lnTo>
                <a:lnTo>
                  <a:pt x="2480756" y="312476"/>
                </a:lnTo>
                <a:lnTo>
                  <a:pt x="2486807" y="434396"/>
                </a:lnTo>
                <a:lnTo>
                  <a:pt x="2505050" y="434396"/>
                </a:lnTo>
                <a:lnTo>
                  <a:pt x="2513178" y="468895"/>
                </a:lnTo>
                <a:lnTo>
                  <a:pt x="2498999" y="468895"/>
                </a:lnTo>
                <a:lnTo>
                  <a:pt x="2498999" y="452639"/>
                </a:lnTo>
                <a:lnTo>
                  <a:pt x="2486807" y="452639"/>
                </a:lnTo>
                <a:lnTo>
                  <a:pt x="2486807" y="663877"/>
                </a:lnTo>
                <a:lnTo>
                  <a:pt x="2498999" y="663877"/>
                </a:lnTo>
                <a:lnTo>
                  <a:pt x="2498999" y="690248"/>
                </a:lnTo>
                <a:lnTo>
                  <a:pt x="2505050" y="690248"/>
                </a:lnTo>
                <a:lnTo>
                  <a:pt x="2505050" y="678056"/>
                </a:lnTo>
                <a:lnTo>
                  <a:pt x="2513178" y="678056"/>
                </a:lnTo>
                <a:lnTo>
                  <a:pt x="2527357" y="690248"/>
                </a:lnTo>
                <a:lnTo>
                  <a:pt x="2527357" y="615109"/>
                </a:lnTo>
                <a:lnTo>
                  <a:pt x="2521306" y="615109"/>
                </a:lnTo>
                <a:lnTo>
                  <a:pt x="2521306" y="550085"/>
                </a:lnTo>
                <a:lnTo>
                  <a:pt x="2498999" y="479010"/>
                </a:lnTo>
                <a:lnTo>
                  <a:pt x="2521306" y="479010"/>
                </a:lnTo>
                <a:lnTo>
                  <a:pt x="2527357" y="515586"/>
                </a:lnTo>
                <a:lnTo>
                  <a:pt x="2539549" y="515586"/>
                </a:lnTo>
                <a:lnTo>
                  <a:pt x="2539549" y="556226"/>
                </a:lnTo>
                <a:lnTo>
                  <a:pt x="2545599" y="556226"/>
                </a:lnTo>
                <a:lnTo>
                  <a:pt x="2545599" y="574469"/>
                </a:lnTo>
                <a:lnTo>
                  <a:pt x="2553727" y="574469"/>
                </a:lnTo>
                <a:lnTo>
                  <a:pt x="2553727" y="608968"/>
                </a:lnTo>
                <a:lnTo>
                  <a:pt x="2561856" y="608968"/>
                </a:lnTo>
                <a:lnTo>
                  <a:pt x="2561856" y="637416"/>
                </a:lnTo>
                <a:lnTo>
                  <a:pt x="2567906" y="637416"/>
                </a:lnTo>
                <a:lnTo>
                  <a:pt x="2580098" y="696299"/>
                </a:lnTo>
                <a:lnTo>
                  <a:pt x="2586149" y="696299"/>
                </a:lnTo>
                <a:lnTo>
                  <a:pt x="2594277" y="678056"/>
                </a:lnTo>
                <a:lnTo>
                  <a:pt x="2602405" y="659813"/>
                </a:lnTo>
                <a:lnTo>
                  <a:pt x="2602405" y="631365"/>
                </a:lnTo>
                <a:lnTo>
                  <a:pt x="2580098" y="556226"/>
                </a:lnTo>
                <a:lnTo>
                  <a:pt x="2602405" y="568418"/>
                </a:lnTo>
                <a:lnTo>
                  <a:pt x="2604482" y="582597"/>
                </a:lnTo>
                <a:lnTo>
                  <a:pt x="2612610" y="611045"/>
                </a:lnTo>
                <a:lnTo>
                  <a:pt x="2620738" y="645544"/>
                </a:lnTo>
                <a:lnTo>
                  <a:pt x="2626879" y="673992"/>
                </a:lnTo>
                <a:lnTo>
                  <a:pt x="2639071" y="700363"/>
                </a:lnTo>
                <a:lnTo>
                  <a:pt x="2643136" y="712555"/>
                </a:lnTo>
                <a:lnTo>
                  <a:pt x="2645122" y="673992"/>
                </a:lnTo>
                <a:lnTo>
                  <a:pt x="2649186" y="641480"/>
                </a:lnTo>
                <a:lnTo>
                  <a:pt x="2649186" y="600840"/>
                </a:lnTo>
                <a:lnTo>
                  <a:pt x="2643136" y="550085"/>
                </a:lnTo>
                <a:lnTo>
                  <a:pt x="2667519" y="550085"/>
                </a:lnTo>
                <a:lnTo>
                  <a:pt x="2671583" y="596776"/>
                </a:lnTo>
                <a:lnTo>
                  <a:pt x="2685762" y="641480"/>
                </a:lnTo>
                <a:lnTo>
                  <a:pt x="2702018" y="678056"/>
                </a:lnTo>
                <a:lnTo>
                  <a:pt x="2702018" y="722760"/>
                </a:lnTo>
                <a:lnTo>
                  <a:pt x="2708069" y="722760"/>
                </a:lnTo>
                <a:lnTo>
                  <a:pt x="2683685" y="452639"/>
                </a:lnTo>
                <a:lnTo>
                  <a:pt x="2675557" y="452639"/>
                </a:lnTo>
                <a:lnTo>
                  <a:pt x="2667429" y="405948"/>
                </a:lnTo>
                <a:lnTo>
                  <a:pt x="2661378" y="393756"/>
                </a:lnTo>
                <a:lnTo>
                  <a:pt x="2657314" y="387706"/>
                </a:lnTo>
                <a:lnTo>
                  <a:pt x="2649186" y="379578"/>
                </a:lnTo>
                <a:lnTo>
                  <a:pt x="2645122" y="371450"/>
                </a:lnTo>
                <a:lnTo>
                  <a:pt x="2639071" y="361335"/>
                </a:lnTo>
                <a:lnTo>
                  <a:pt x="2635007" y="347156"/>
                </a:lnTo>
                <a:lnTo>
                  <a:pt x="2661378" y="365399"/>
                </a:lnTo>
                <a:lnTo>
                  <a:pt x="2683685" y="393847"/>
                </a:lnTo>
                <a:lnTo>
                  <a:pt x="2701928" y="430423"/>
                </a:lnTo>
                <a:lnTo>
                  <a:pt x="2716107" y="475127"/>
                </a:lnTo>
                <a:lnTo>
                  <a:pt x="2730286" y="515767"/>
                </a:lnTo>
                <a:lnTo>
                  <a:pt x="2742478" y="550265"/>
                </a:lnTo>
                <a:lnTo>
                  <a:pt x="2742478" y="601020"/>
                </a:lnTo>
                <a:lnTo>
                  <a:pt x="2756656" y="609148"/>
                </a:lnTo>
                <a:lnTo>
                  <a:pt x="2748528" y="623327"/>
                </a:lnTo>
                <a:lnTo>
                  <a:pt x="2764785" y="631455"/>
                </a:lnTo>
                <a:lnTo>
                  <a:pt x="2764785" y="663967"/>
                </a:lnTo>
                <a:lnTo>
                  <a:pt x="2770835" y="663967"/>
                </a:lnTo>
                <a:lnTo>
                  <a:pt x="2770835" y="690338"/>
                </a:lnTo>
                <a:lnTo>
                  <a:pt x="2783027" y="690338"/>
                </a:lnTo>
                <a:lnTo>
                  <a:pt x="2787091" y="714722"/>
                </a:lnTo>
                <a:lnTo>
                  <a:pt x="2787091" y="741093"/>
                </a:lnTo>
                <a:lnTo>
                  <a:pt x="2797206" y="759336"/>
                </a:lnTo>
                <a:lnTo>
                  <a:pt x="2801270" y="704517"/>
                </a:lnTo>
                <a:lnTo>
                  <a:pt x="2805334" y="651685"/>
                </a:lnTo>
                <a:lnTo>
                  <a:pt x="2797206" y="609058"/>
                </a:lnTo>
                <a:lnTo>
                  <a:pt x="2797206" y="542047"/>
                </a:lnTo>
                <a:lnTo>
                  <a:pt x="2789078" y="542047"/>
                </a:lnTo>
                <a:lnTo>
                  <a:pt x="2783027" y="487228"/>
                </a:lnTo>
                <a:lnTo>
                  <a:pt x="2770835" y="487228"/>
                </a:lnTo>
                <a:lnTo>
                  <a:pt x="2766771" y="475036"/>
                </a:lnTo>
                <a:lnTo>
                  <a:pt x="2760721" y="470972"/>
                </a:lnTo>
                <a:lnTo>
                  <a:pt x="2756656" y="464921"/>
                </a:lnTo>
                <a:lnTo>
                  <a:pt x="2752593" y="460857"/>
                </a:lnTo>
                <a:lnTo>
                  <a:pt x="2748528" y="448666"/>
                </a:lnTo>
                <a:lnTo>
                  <a:pt x="2748528" y="434487"/>
                </a:lnTo>
                <a:lnTo>
                  <a:pt x="2764785" y="446679"/>
                </a:lnTo>
                <a:lnTo>
                  <a:pt x="2716016" y="357271"/>
                </a:lnTo>
                <a:lnTo>
                  <a:pt x="2730195" y="357271"/>
                </a:lnTo>
                <a:lnTo>
                  <a:pt x="2805334" y="468986"/>
                </a:lnTo>
                <a:lnTo>
                  <a:pt x="2805334" y="487228"/>
                </a:lnTo>
                <a:lnTo>
                  <a:pt x="2811385" y="487228"/>
                </a:lnTo>
                <a:lnTo>
                  <a:pt x="2811385" y="501407"/>
                </a:lnTo>
                <a:lnTo>
                  <a:pt x="2823577" y="501407"/>
                </a:lnTo>
                <a:lnTo>
                  <a:pt x="2829718" y="550175"/>
                </a:lnTo>
                <a:lnTo>
                  <a:pt x="2837846" y="550175"/>
                </a:lnTo>
                <a:lnTo>
                  <a:pt x="2837846" y="568418"/>
                </a:lnTo>
                <a:lnTo>
                  <a:pt x="2845974" y="568418"/>
                </a:lnTo>
                <a:lnTo>
                  <a:pt x="2845974" y="600930"/>
                </a:lnTo>
                <a:lnTo>
                  <a:pt x="2852025" y="600930"/>
                </a:lnTo>
                <a:lnTo>
                  <a:pt x="2864217" y="655749"/>
                </a:lnTo>
                <a:lnTo>
                  <a:pt x="2870268" y="655749"/>
                </a:lnTo>
                <a:lnTo>
                  <a:pt x="2874332" y="586661"/>
                </a:lnTo>
                <a:lnTo>
                  <a:pt x="2878396" y="515586"/>
                </a:lnTo>
                <a:lnTo>
                  <a:pt x="2882460" y="442434"/>
                </a:lnTo>
                <a:lnTo>
                  <a:pt x="2882460" y="371359"/>
                </a:lnTo>
                <a:lnTo>
                  <a:pt x="2870268" y="306335"/>
                </a:lnTo>
                <a:lnTo>
                  <a:pt x="2870268" y="243388"/>
                </a:lnTo>
                <a:lnTo>
                  <a:pt x="2864217" y="243388"/>
                </a:lnTo>
                <a:lnTo>
                  <a:pt x="2856089" y="212954"/>
                </a:lnTo>
                <a:lnTo>
                  <a:pt x="2856089" y="186583"/>
                </a:lnTo>
                <a:lnTo>
                  <a:pt x="2860153" y="164276"/>
                </a:lnTo>
                <a:lnTo>
                  <a:pt x="2860153" y="146033"/>
                </a:lnTo>
                <a:lnTo>
                  <a:pt x="2852025" y="135918"/>
                </a:lnTo>
                <a:lnTo>
                  <a:pt x="2852025" y="127790"/>
                </a:lnTo>
                <a:lnTo>
                  <a:pt x="2864217" y="127790"/>
                </a:lnTo>
                <a:lnTo>
                  <a:pt x="2864217" y="121920"/>
                </a:lnTo>
                <a:lnTo>
                  <a:pt x="2868281" y="121920"/>
                </a:lnTo>
                <a:lnTo>
                  <a:pt x="2870268" y="121920"/>
                </a:lnTo>
                <a:lnTo>
                  <a:pt x="2874332" y="121920"/>
                </a:lnTo>
                <a:lnTo>
                  <a:pt x="2874332" y="123907"/>
                </a:lnTo>
                <a:lnTo>
                  <a:pt x="2874332" y="123907"/>
                </a:lnTo>
                <a:lnTo>
                  <a:pt x="2878396" y="127971"/>
                </a:lnTo>
                <a:lnTo>
                  <a:pt x="2886524" y="146214"/>
                </a:lnTo>
                <a:lnTo>
                  <a:pt x="2886524" y="172585"/>
                </a:lnTo>
                <a:lnTo>
                  <a:pt x="2882460" y="198955"/>
                </a:lnTo>
                <a:lnTo>
                  <a:pt x="2886524" y="225326"/>
                </a:lnTo>
                <a:lnTo>
                  <a:pt x="2904767" y="294414"/>
                </a:lnTo>
                <a:lnTo>
                  <a:pt x="2918945" y="367566"/>
                </a:lnTo>
                <a:lnTo>
                  <a:pt x="2933124" y="434577"/>
                </a:lnTo>
                <a:lnTo>
                  <a:pt x="2933124" y="493460"/>
                </a:lnTo>
                <a:lnTo>
                  <a:pt x="2945316" y="493460"/>
                </a:lnTo>
                <a:lnTo>
                  <a:pt x="2949380" y="523895"/>
                </a:lnTo>
                <a:lnTo>
                  <a:pt x="2949380" y="560471"/>
                </a:lnTo>
                <a:lnTo>
                  <a:pt x="2945316" y="592983"/>
                </a:lnTo>
                <a:lnTo>
                  <a:pt x="2949380" y="627482"/>
                </a:lnTo>
                <a:lnTo>
                  <a:pt x="2959585" y="649788"/>
                </a:lnTo>
                <a:lnTo>
                  <a:pt x="2973764" y="446679"/>
                </a:lnTo>
                <a:lnTo>
                  <a:pt x="2985956" y="446679"/>
                </a:lnTo>
                <a:lnTo>
                  <a:pt x="2990020" y="412180"/>
                </a:lnTo>
                <a:lnTo>
                  <a:pt x="2990020" y="367476"/>
                </a:lnTo>
                <a:lnTo>
                  <a:pt x="2985956" y="320785"/>
                </a:lnTo>
                <a:lnTo>
                  <a:pt x="2985956" y="267953"/>
                </a:lnTo>
                <a:lnTo>
                  <a:pt x="2985956" y="225326"/>
                </a:lnTo>
                <a:lnTo>
                  <a:pt x="3008263" y="231377"/>
                </a:lnTo>
                <a:lnTo>
                  <a:pt x="2992007" y="664057"/>
                </a:lnTo>
                <a:lnTo>
                  <a:pt x="2992007" y="690428"/>
                </a:lnTo>
                <a:lnTo>
                  <a:pt x="2990020" y="722940"/>
                </a:lnTo>
                <a:lnTo>
                  <a:pt x="2990020" y="759516"/>
                </a:lnTo>
                <a:lnTo>
                  <a:pt x="2990020" y="796092"/>
                </a:lnTo>
                <a:lnTo>
                  <a:pt x="2992007" y="826527"/>
                </a:lnTo>
                <a:lnTo>
                  <a:pt x="3000135" y="844770"/>
                </a:lnTo>
                <a:lnTo>
                  <a:pt x="3004199" y="818399"/>
                </a:lnTo>
                <a:lnTo>
                  <a:pt x="3008263" y="781823"/>
                </a:lnTo>
                <a:lnTo>
                  <a:pt x="3018468" y="741183"/>
                </a:lnTo>
                <a:lnTo>
                  <a:pt x="3026596" y="708671"/>
                </a:lnTo>
                <a:lnTo>
                  <a:pt x="3032647" y="690428"/>
                </a:lnTo>
                <a:lnTo>
                  <a:pt x="3036711" y="686364"/>
                </a:lnTo>
                <a:lnTo>
                  <a:pt x="3036711" y="682300"/>
                </a:lnTo>
                <a:lnTo>
                  <a:pt x="3036711" y="682300"/>
                </a:lnTo>
                <a:lnTo>
                  <a:pt x="3040775" y="682300"/>
                </a:lnTo>
                <a:lnTo>
                  <a:pt x="3044839" y="682300"/>
                </a:lnTo>
                <a:lnTo>
                  <a:pt x="3048903" y="678236"/>
                </a:lnTo>
                <a:lnTo>
                  <a:pt x="3048903" y="722940"/>
                </a:lnTo>
                <a:lnTo>
                  <a:pt x="3054954" y="722940"/>
                </a:lnTo>
                <a:lnTo>
                  <a:pt x="3067146" y="590905"/>
                </a:lnTo>
                <a:lnTo>
                  <a:pt x="3071210" y="578714"/>
                </a:lnTo>
                <a:lnTo>
                  <a:pt x="3077351" y="560471"/>
                </a:lnTo>
                <a:lnTo>
                  <a:pt x="3085479" y="538164"/>
                </a:lnTo>
                <a:lnTo>
                  <a:pt x="3081415" y="515857"/>
                </a:lnTo>
                <a:lnTo>
                  <a:pt x="3067236" y="509806"/>
                </a:lnTo>
                <a:lnTo>
                  <a:pt x="3067236" y="493550"/>
                </a:lnTo>
                <a:lnTo>
                  <a:pt x="3081415" y="493550"/>
                </a:lnTo>
                <a:lnTo>
                  <a:pt x="3107786" y="209160"/>
                </a:lnTo>
                <a:lnTo>
                  <a:pt x="3121965" y="209160"/>
                </a:lnTo>
                <a:lnTo>
                  <a:pt x="3107786" y="568689"/>
                </a:lnTo>
                <a:lnTo>
                  <a:pt x="3113837" y="568689"/>
                </a:lnTo>
                <a:lnTo>
                  <a:pt x="3113837" y="590996"/>
                </a:lnTo>
                <a:lnTo>
                  <a:pt x="3121965" y="590996"/>
                </a:lnTo>
                <a:lnTo>
                  <a:pt x="3126029" y="611316"/>
                </a:lnTo>
                <a:lnTo>
                  <a:pt x="3130093" y="637687"/>
                </a:lnTo>
                <a:lnTo>
                  <a:pt x="3130093" y="664057"/>
                </a:lnTo>
                <a:lnTo>
                  <a:pt x="3136144" y="678236"/>
                </a:lnTo>
                <a:lnTo>
                  <a:pt x="3176784" y="312567"/>
                </a:lnTo>
                <a:lnTo>
                  <a:pt x="3195027" y="312567"/>
                </a:lnTo>
                <a:lnTo>
                  <a:pt x="3203155" y="357271"/>
                </a:lnTo>
                <a:lnTo>
                  <a:pt x="3203155" y="361335"/>
                </a:lnTo>
                <a:lnTo>
                  <a:pt x="3199091" y="361335"/>
                </a:lnTo>
                <a:lnTo>
                  <a:pt x="3199091" y="361335"/>
                </a:lnTo>
                <a:lnTo>
                  <a:pt x="3195027" y="357271"/>
                </a:lnTo>
                <a:lnTo>
                  <a:pt x="3195027" y="361335"/>
                </a:lnTo>
                <a:lnTo>
                  <a:pt x="3195027" y="365399"/>
                </a:lnTo>
                <a:lnTo>
                  <a:pt x="3203155" y="365399"/>
                </a:lnTo>
                <a:lnTo>
                  <a:pt x="3203155" y="468986"/>
                </a:lnTo>
                <a:lnTo>
                  <a:pt x="3211282" y="468986"/>
                </a:lnTo>
                <a:lnTo>
                  <a:pt x="3229526" y="312567"/>
                </a:lnTo>
                <a:lnTo>
                  <a:pt x="3203155" y="306516"/>
                </a:lnTo>
                <a:lnTo>
                  <a:pt x="3203155" y="290260"/>
                </a:lnTo>
                <a:lnTo>
                  <a:pt x="3213269" y="286196"/>
                </a:lnTo>
                <a:lnTo>
                  <a:pt x="3221398" y="286196"/>
                </a:lnTo>
                <a:lnTo>
                  <a:pt x="3229526" y="284209"/>
                </a:lnTo>
                <a:lnTo>
                  <a:pt x="3235576" y="280145"/>
                </a:lnTo>
                <a:lnTo>
                  <a:pt x="3239640" y="276081"/>
                </a:lnTo>
                <a:lnTo>
                  <a:pt x="3251832" y="276081"/>
                </a:lnTo>
                <a:lnTo>
                  <a:pt x="3251832" y="312657"/>
                </a:lnTo>
                <a:lnTo>
                  <a:pt x="3274139" y="330900"/>
                </a:lnTo>
                <a:lnTo>
                  <a:pt x="3298523" y="361335"/>
                </a:lnTo>
                <a:lnTo>
                  <a:pt x="3324894" y="393847"/>
                </a:lnTo>
                <a:lnTo>
                  <a:pt x="3347201" y="428346"/>
                </a:lnTo>
                <a:lnTo>
                  <a:pt x="3357406" y="452730"/>
                </a:lnTo>
                <a:lnTo>
                  <a:pt x="3365534" y="452730"/>
                </a:lnTo>
                <a:lnTo>
                  <a:pt x="3343227" y="349143"/>
                </a:lnTo>
                <a:lnTo>
                  <a:pt x="3316856" y="257748"/>
                </a:lnTo>
                <a:lnTo>
                  <a:pt x="3310806" y="190737"/>
                </a:lnTo>
                <a:lnTo>
                  <a:pt x="3294549" y="154161"/>
                </a:lnTo>
                <a:lnTo>
                  <a:pt x="3284435" y="109457"/>
                </a:lnTo>
                <a:lnTo>
                  <a:pt x="3298613" y="109457"/>
                </a:lnTo>
                <a:lnTo>
                  <a:pt x="3351446" y="275991"/>
                </a:lnTo>
                <a:lnTo>
                  <a:pt x="3351446" y="306426"/>
                </a:lnTo>
                <a:lnTo>
                  <a:pt x="3357496" y="306426"/>
                </a:lnTo>
                <a:lnTo>
                  <a:pt x="3365624" y="365308"/>
                </a:lnTo>
                <a:lnTo>
                  <a:pt x="3373752" y="365308"/>
                </a:lnTo>
                <a:lnTo>
                  <a:pt x="3373752" y="357180"/>
                </a:lnTo>
                <a:lnTo>
                  <a:pt x="3379803" y="357180"/>
                </a:lnTo>
                <a:lnTo>
                  <a:pt x="3398046" y="365308"/>
                </a:lnTo>
                <a:lnTo>
                  <a:pt x="3395969" y="397820"/>
                </a:lnTo>
                <a:lnTo>
                  <a:pt x="3391905" y="434396"/>
                </a:lnTo>
                <a:lnTo>
                  <a:pt x="3379713" y="434396"/>
                </a:lnTo>
                <a:lnTo>
                  <a:pt x="3379713" y="446588"/>
                </a:lnTo>
                <a:lnTo>
                  <a:pt x="3391905" y="446588"/>
                </a:lnTo>
                <a:lnTo>
                  <a:pt x="3391905" y="493279"/>
                </a:lnTo>
                <a:lnTo>
                  <a:pt x="3406084" y="493279"/>
                </a:lnTo>
                <a:lnTo>
                  <a:pt x="3402020" y="470972"/>
                </a:lnTo>
                <a:lnTo>
                  <a:pt x="3406084" y="446588"/>
                </a:lnTo>
                <a:lnTo>
                  <a:pt x="3406084" y="412090"/>
                </a:lnTo>
                <a:lnTo>
                  <a:pt x="3406084" y="168611"/>
                </a:lnTo>
                <a:lnTo>
                  <a:pt x="3420263" y="168611"/>
                </a:lnTo>
                <a:lnTo>
                  <a:pt x="3420263" y="276262"/>
                </a:lnTo>
                <a:lnTo>
                  <a:pt x="3432455" y="276262"/>
                </a:lnTo>
                <a:lnTo>
                  <a:pt x="3420263" y="290440"/>
                </a:lnTo>
                <a:lnTo>
                  <a:pt x="3432455" y="312747"/>
                </a:lnTo>
                <a:lnTo>
                  <a:pt x="3428390" y="316811"/>
                </a:lnTo>
                <a:lnTo>
                  <a:pt x="3424327" y="316811"/>
                </a:lnTo>
                <a:lnTo>
                  <a:pt x="3420263" y="316811"/>
                </a:lnTo>
                <a:lnTo>
                  <a:pt x="3420263" y="320875"/>
                </a:lnTo>
                <a:lnTo>
                  <a:pt x="3420263" y="324939"/>
                </a:lnTo>
                <a:lnTo>
                  <a:pt x="3432455" y="324939"/>
                </a:lnTo>
                <a:lnTo>
                  <a:pt x="3432455" y="387886"/>
                </a:lnTo>
                <a:lnTo>
                  <a:pt x="3438505" y="387886"/>
                </a:lnTo>
                <a:lnTo>
                  <a:pt x="3438505" y="330990"/>
                </a:lnTo>
                <a:lnTo>
                  <a:pt x="3454761" y="330990"/>
                </a:lnTo>
                <a:lnTo>
                  <a:pt x="3460812" y="387886"/>
                </a:lnTo>
                <a:lnTo>
                  <a:pt x="3477068" y="442705"/>
                </a:lnTo>
                <a:lnTo>
                  <a:pt x="3487183" y="497524"/>
                </a:lnTo>
                <a:lnTo>
                  <a:pt x="3495311" y="556407"/>
                </a:lnTo>
                <a:lnTo>
                  <a:pt x="3513554" y="556407"/>
                </a:lnTo>
                <a:lnTo>
                  <a:pt x="3517618" y="586842"/>
                </a:lnTo>
                <a:lnTo>
                  <a:pt x="3523669" y="619353"/>
                </a:lnTo>
                <a:lnTo>
                  <a:pt x="3535861" y="637596"/>
                </a:lnTo>
                <a:lnTo>
                  <a:pt x="3537938" y="596956"/>
                </a:lnTo>
                <a:lnTo>
                  <a:pt x="3542002" y="560380"/>
                </a:lnTo>
                <a:lnTo>
                  <a:pt x="3554194" y="527868"/>
                </a:lnTo>
                <a:lnTo>
                  <a:pt x="3554194" y="460857"/>
                </a:lnTo>
                <a:lnTo>
                  <a:pt x="3560245" y="460857"/>
                </a:lnTo>
                <a:lnTo>
                  <a:pt x="3560245" y="387706"/>
                </a:lnTo>
                <a:lnTo>
                  <a:pt x="3568373" y="387706"/>
                </a:lnTo>
                <a:lnTo>
                  <a:pt x="3572437" y="353207"/>
                </a:lnTo>
                <a:lnTo>
                  <a:pt x="3572437" y="316631"/>
                </a:lnTo>
                <a:lnTo>
                  <a:pt x="3572437" y="280055"/>
                </a:lnTo>
                <a:lnTo>
                  <a:pt x="3576501" y="249620"/>
                </a:lnTo>
                <a:lnTo>
                  <a:pt x="3582552" y="249620"/>
                </a:lnTo>
                <a:lnTo>
                  <a:pt x="3582552" y="379578"/>
                </a:lnTo>
                <a:lnTo>
                  <a:pt x="3600794" y="379578"/>
                </a:lnTo>
                <a:lnTo>
                  <a:pt x="3598717" y="389692"/>
                </a:lnTo>
                <a:lnTo>
                  <a:pt x="3598717" y="397820"/>
                </a:lnTo>
                <a:lnTo>
                  <a:pt x="3594653" y="405948"/>
                </a:lnTo>
                <a:lnTo>
                  <a:pt x="3594653" y="411999"/>
                </a:lnTo>
                <a:lnTo>
                  <a:pt x="3616960" y="405948"/>
                </a:lnTo>
                <a:lnTo>
                  <a:pt x="3608832" y="420127"/>
                </a:lnTo>
                <a:lnTo>
                  <a:pt x="3623011" y="428255"/>
                </a:lnTo>
                <a:lnTo>
                  <a:pt x="3623011" y="452639"/>
                </a:lnTo>
                <a:lnTo>
                  <a:pt x="3635203" y="452639"/>
                </a:lnTo>
                <a:lnTo>
                  <a:pt x="3635203" y="468895"/>
                </a:lnTo>
                <a:lnTo>
                  <a:pt x="3641254" y="468895"/>
                </a:lnTo>
                <a:lnTo>
                  <a:pt x="3641254" y="493279"/>
                </a:lnTo>
                <a:lnTo>
                  <a:pt x="3649382" y="493279"/>
                </a:lnTo>
                <a:lnTo>
                  <a:pt x="3649382" y="515586"/>
                </a:lnTo>
                <a:lnTo>
                  <a:pt x="3657510" y="515586"/>
                </a:lnTo>
                <a:lnTo>
                  <a:pt x="3657510" y="541957"/>
                </a:lnTo>
                <a:lnTo>
                  <a:pt x="3663561" y="541957"/>
                </a:lnTo>
                <a:lnTo>
                  <a:pt x="3663561" y="574469"/>
                </a:lnTo>
                <a:lnTo>
                  <a:pt x="3675753" y="574469"/>
                </a:lnTo>
                <a:lnTo>
                  <a:pt x="3681803" y="649608"/>
                </a:lnTo>
                <a:lnTo>
                  <a:pt x="3689931" y="649608"/>
                </a:lnTo>
                <a:lnTo>
                  <a:pt x="3693995" y="671915"/>
                </a:lnTo>
                <a:lnTo>
                  <a:pt x="3693995" y="700363"/>
                </a:lnTo>
                <a:lnTo>
                  <a:pt x="3693995" y="732875"/>
                </a:lnTo>
                <a:lnTo>
                  <a:pt x="3698060" y="759245"/>
                </a:lnTo>
                <a:lnTo>
                  <a:pt x="3704110" y="777488"/>
                </a:lnTo>
                <a:lnTo>
                  <a:pt x="3704110" y="733326"/>
                </a:lnTo>
                <a:lnTo>
                  <a:pt x="3704110" y="686635"/>
                </a:lnTo>
                <a:lnTo>
                  <a:pt x="3704110" y="645995"/>
                </a:lnTo>
                <a:lnTo>
                  <a:pt x="3704110" y="615560"/>
                </a:lnTo>
                <a:lnTo>
                  <a:pt x="3708174" y="615560"/>
                </a:lnTo>
                <a:lnTo>
                  <a:pt x="3708174" y="611406"/>
                </a:lnTo>
                <a:lnTo>
                  <a:pt x="3712238" y="609419"/>
                </a:lnTo>
                <a:lnTo>
                  <a:pt x="3716302" y="601291"/>
                </a:lnTo>
                <a:lnTo>
                  <a:pt x="3716302" y="591176"/>
                </a:lnTo>
                <a:lnTo>
                  <a:pt x="3704110" y="591176"/>
                </a:lnTo>
                <a:lnTo>
                  <a:pt x="3704110" y="550536"/>
                </a:lnTo>
                <a:lnTo>
                  <a:pt x="3698060" y="550536"/>
                </a:lnTo>
                <a:lnTo>
                  <a:pt x="3693995" y="546472"/>
                </a:lnTo>
                <a:lnTo>
                  <a:pt x="3693995" y="538344"/>
                </a:lnTo>
                <a:lnTo>
                  <a:pt x="3693995" y="534280"/>
                </a:lnTo>
                <a:lnTo>
                  <a:pt x="3689931" y="528230"/>
                </a:lnTo>
                <a:lnTo>
                  <a:pt x="3689931" y="516038"/>
                </a:lnTo>
                <a:lnTo>
                  <a:pt x="3704110" y="528230"/>
                </a:lnTo>
                <a:lnTo>
                  <a:pt x="3704110" y="501859"/>
                </a:lnTo>
                <a:lnTo>
                  <a:pt x="3730481" y="509987"/>
                </a:lnTo>
                <a:lnTo>
                  <a:pt x="3734545" y="534371"/>
                </a:lnTo>
                <a:lnTo>
                  <a:pt x="3740596" y="556678"/>
                </a:lnTo>
                <a:lnTo>
                  <a:pt x="3744660" y="574920"/>
                </a:lnTo>
                <a:lnTo>
                  <a:pt x="3744660" y="623688"/>
                </a:lnTo>
                <a:lnTo>
                  <a:pt x="3771031" y="631816"/>
                </a:lnTo>
                <a:lnTo>
                  <a:pt x="3771031" y="637867"/>
                </a:lnTo>
                <a:lnTo>
                  <a:pt x="3762903" y="652046"/>
                </a:lnTo>
                <a:lnTo>
                  <a:pt x="3760916" y="678417"/>
                </a:lnTo>
                <a:lnTo>
                  <a:pt x="3760916" y="708852"/>
                </a:lnTo>
                <a:lnTo>
                  <a:pt x="3762903" y="731159"/>
                </a:lnTo>
                <a:lnTo>
                  <a:pt x="3771031" y="731159"/>
                </a:lnTo>
                <a:lnTo>
                  <a:pt x="3785210" y="940409"/>
                </a:lnTo>
                <a:lnTo>
                  <a:pt x="3803453" y="940409"/>
                </a:lnTo>
                <a:lnTo>
                  <a:pt x="3807517" y="871321"/>
                </a:lnTo>
                <a:lnTo>
                  <a:pt x="3811580" y="794105"/>
                </a:lnTo>
                <a:lnTo>
                  <a:pt x="3811580" y="712825"/>
                </a:lnTo>
                <a:lnTo>
                  <a:pt x="3811580" y="623417"/>
                </a:lnTo>
                <a:lnTo>
                  <a:pt x="3803453" y="623417"/>
                </a:lnTo>
                <a:lnTo>
                  <a:pt x="3803453" y="574649"/>
                </a:lnTo>
                <a:lnTo>
                  <a:pt x="3797402" y="574649"/>
                </a:lnTo>
                <a:lnTo>
                  <a:pt x="3785210" y="515767"/>
                </a:lnTo>
                <a:lnTo>
                  <a:pt x="3797402" y="515767"/>
                </a:lnTo>
                <a:lnTo>
                  <a:pt x="3797402" y="527959"/>
                </a:lnTo>
                <a:lnTo>
                  <a:pt x="3807517" y="542137"/>
                </a:lnTo>
                <a:lnTo>
                  <a:pt x="3815645" y="556316"/>
                </a:lnTo>
                <a:lnTo>
                  <a:pt x="3815645" y="574559"/>
                </a:lnTo>
                <a:lnTo>
                  <a:pt x="3819709" y="600930"/>
                </a:lnTo>
                <a:lnTo>
                  <a:pt x="3825759" y="600930"/>
                </a:lnTo>
                <a:lnTo>
                  <a:pt x="3825759" y="649698"/>
                </a:lnTo>
                <a:lnTo>
                  <a:pt x="3837951" y="649698"/>
                </a:lnTo>
                <a:lnTo>
                  <a:pt x="3837951" y="678146"/>
                </a:lnTo>
                <a:lnTo>
                  <a:pt x="3844002" y="678146"/>
                </a:lnTo>
                <a:lnTo>
                  <a:pt x="3848066" y="708581"/>
                </a:lnTo>
                <a:lnTo>
                  <a:pt x="3848066" y="732965"/>
                </a:lnTo>
                <a:lnTo>
                  <a:pt x="3848066" y="755272"/>
                </a:lnTo>
                <a:lnTo>
                  <a:pt x="3860258" y="777578"/>
                </a:lnTo>
                <a:lnTo>
                  <a:pt x="3862336" y="714632"/>
                </a:lnTo>
                <a:lnTo>
                  <a:pt x="3866399" y="651685"/>
                </a:lnTo>
                <a:lnTo>
                  <a:pt x="3870463" y="590725"/>
                </a:lnTo>
                <a:lnTo>
                  <a:pt x="3860349" y="533829"/>
                </a:lnTo>
                <a:lnTo>
                  <a:pt x="3860349" y="479010"/>
                </a:lnTo>
                <a:lnTo>
                  <a:pt x="3852220" y="479010"/>
                </a:lnTo>
                <a:lnTo>
                  <a:pt x="3844093" y="428255"/>
                </a:lnTo>
                <a:lnTo>
                  <a:pt x="3825850" y="420127"/>
                </a:lnTo>
                <a:lnTo>
                  <a:pt x="3803543" y="379487"/>
                </a:lnTo>
                <a:lnTo>
                  <a:pt x="3825850" y="379487"/>
                </a:lnTo>
                <a:lnTo>
                  <a:pt x="3825850" y="371359"/>
                </a:lnTo>
                <a:lnTo>
                  <a:pt x="3807607" y="349052"/>
                </a:lnTo>
                <a:lnTo>
                  <a:pt x="3789364" y="320604"/>
                </a:lnTo>
                <a:lnTo>
                  <a:pt x="3779249" y="290170"/>
                </a:lnTo>
                <a:lnTo>
                  <a:pt x="3803633" y="290170"/>
                </a:lnTo>
                <a:lnTo>
                  <a:pt x="3807697" y="306426"/>
                </a:lnTo>
                <a:lnTo>
                  <a:pt x="3815825" y="316540"/>
                </a:lnTo>
                <a:lnTo>
                  <a:pt x="3821966" y="326655"/>
                </a:lnTo>
                <a:lnTo>
                  <a:pt x="3830094" y="334783"/>
                </a:lnTo>
                <a:lnTo>
                  <a:pt x="3838222" y="346975"/>
                </a:lnTo>
                <a:lnTo>
                  <a:pt x="3838222" y="365218"/>
                </a:lnTo>
                <a:lnTo>
                  <a:pt x="3844273" y="365218"/>
                </a:lnTo>
                <a:lnTo>
                  <a:pt x="3844273" y="379397"/>
                </a:lnTo>
                <a:lnTo>
                  <a:pt x="3860529" y="387525"/>
                </a:lnTo>
                <a:lnTo>
                  <a:pt x="3866580" y="428165"/>
                </a:lnTo>
                <a:lnTo>
                  <a:pt x="3878772" y="428165"/>
                </a:lnTo>
                <a:lnTo>
                  <a:pt x="3884823" y="460677"/>
                </a:lnTo>
                <a:lnTo>
                  <a:pt x="3892951" y="460677"/>
                </a:lnTo>
                <a:lnTo>
                  <a:pt x="3892951" y="487048"/>
                </a:lnTo>
                <a:lnTo>
                  <a:pt x="3901079" y="487048"/>
                </a:lnTo>
                <a:lnTo>
                  <a:pt x="3901079" y="527688"/>
                </a:lnTo>
                <a:lnTo>
                  <a:pt x="3907130" y="527688"/>
                </a:lnTo>
                <a:lnTo>
                  <a:pt x="3925373" y="631275"/>
                </a:lnTo>
                <a:lnTo>
                  <a:pt x="3933500" y="631275"/>
                </a:lnTo>
                <a:lnTo>
                  <a:pt x="3937565" y="541867"/>
                </a:lnTo>
                <a:lnTo>
                  <a:pt x="3943616" y="452459"/>
                </a:lnTo>
                <a:lnTo>
                  <a:pt x="3947679" y="357000"/>
                </a:lnTo>
                <a:lnTo>
                  <a:pt x="3933500" y="357000"/>
                </a:lnTo>
                <a:lnTo>
                  <a:pt x="3925373" y="316360"/>
                </a:lnTo>
                <a:lnTo>
                  <a:pt x="3907130" y="285925"/>
                </a:lnTo>
                <a:lnTo>
                  <a:pt x="3888887" y="257477"/>
                </a:lnTo>
                <a:lnTo>
                  <a:pt x="3870644" y="227042"/>
                </a:lnTo>
                <a:lnTo>
                  <a:pt x="3860529" y="190466"/>
                </a:lnTo>
                <a:lnTo>
                  <a:pt x="3878772" y="190466"/>
                </a:lnTo>
                <a:lnTo>
                  <a:pt x="3884823" y="216837"/>
                </a:lnTo>
                <a:lnTo>
                  <a:pt x="3901079" y="224965"/>
                </a:lnTo>
                <a:lnTo>
                  <a:pt x="3925463" y="271656"/>
                </a:lnTo>
                <a:lnTo>
                  <a:pt x="3941719" y="324488"/>
                </a:lnTo>
                <a:lnTo>
                  <a:pt x="3947770" y="324488"/>
                </a:lnTo>
                <a:lnTo>
                  <a:pt x="3947770" y="176739"/>
                </a:lnTo>
                <a:lnTo>
                  <a:pt x="3959962" y="176739"/>
                </a:lnTo>
                <a:lnTo>
                  <a:pt x="3959962" y="109728"/>
                </a:lnTo>
                <a:lnTo>
                  <a:pt x="3966013" y="109728"/>
                </a:lnTo>
                <a:lnTo>
                  <a:pt x="3970077" y="103677"/>
                </a:lnTo>
                <a:lnTo>
                  <a:pt x="3970077" y="95549"/>
                </a:lnTo>
                <a:lnTo>
                  <a:pt x="3970077" y="87421"/>
                </a:lnTo>
                <a:lnTo>
                  <a:pt x="3978566" y="81280"/>
                </a:lnTo>
                <a:lnTo>
                  <a:pt x="3986694" y="81280"/>
                </a:lnTo>
                <a:lnTo>
                  <a:pt x="3986694" y="87331"/>
                </a:lnTo>
                <a:lnTo>
                  <a:pt x="3992745" y="87331"/>
                </a:lnTo>
                <a:lnTo>
                  <a:pt x="3986694" y="176739"/>
                </a:lnTo>
                <a:lnTo>
                  <a:pt x="3978566" y="176739"/>
                </a:lnTo>
                <a:lnTo>
                  <a:pt x="3986694" y="217379"/>
                </a:lnTo>
                <a:lnTo>
                  <a:pt x="4000873" y="225507"/>
                </a:lnTo>
                <a:lnTo>
                  <a:pt x="4009001" y="231558"/>
                </a:lnTo>
                <a:lnTo>
                  <a:pt x="4019206" y="239686"/>
                </a:lnTo>
                <a:lnTo>
                  <a:pt x="4029321" y="245736"/>
                </a:lnTo>
                <a:lnTo>
                  <a:pt x="4045577" y="249800"/>
                </a:lnTo>
                <a:lnTo>
                  <a:pt x="4045577" y="243750"/>
                </a:lnTo>
                <a:lnTo>
                  <a:pt x="4067883" y="225507"/>
                </a:lnTo>
                <a:lnTo>
                  <a:pt x="4067883" y="191008"/>
                </a:lnTo>
                <a:lnTo>
                  <a:pt x="4092268" y="191008"/>
                </a:lnTo>
                <a:lnTo>
                  <a:pt x="4092268" y="209251"/>
                </a:lnTo>
                <a:lnTo>
                  <a:pt x="4086217" y="209251"/>
                </a:lnTo>
                <a:lnTo>
                  <a:pt x="4086217" y="217379"/>
                </a:lnTo>
                <a:lnTo>
                  <a:pt x="4092268" y="217379"/>
                </a:lnTo>
                <a:lnTo>
                  <a:pt x="4090281" y="221443"/>
                </a:lnTo>
                <a:lnTo>
                  <a:pt x="4090281" y="221443"/>
                </a:lnTo>
                <a:lnTo>
                  <a:pt x="4090281" y="221443"/>
                </a:lnTo>
                <a:lnTo>
                  <a:pt x="4086217" y="221443"/>
                </a:lnTo>
                <a:lnTo>
                  <a:pt x="4086217" y="225507"/>
                </a:lnTo>
                <a:lnTo>
                  <a:pt x="4086217" y="284390"/>
                </a:lnTo>
                <a:lnTo>
                  <a:pt x="4074025" y="284390"/>
                </a:lnTo>
                <a:lnTo>
                  <a:pt x="4086217" y="306696"/>
                </a:lnTo>
                <a:lnTo>
                  <a:pt x="4074025" y="306696"/>
                </a:lnTo>
                <a:lnTo>
                  <a:pt x="4074025" y="312747"/>
                </a:lnTo>
                <a:lnTo>
                  <a:pt x="4086217" y="312747"/>
                </a:lnTo>
                <a:lnTo>
                  <a:pt x="4086217" y="330990"/>
                </a:lnTo>
                <a:lnTo>
                  <a:pt x="4100395" y="339118"/>
                </a:lnTo>
                <a:lnTo>
                  <a:pt x="4126766" y="412270"/>
                </a:lnTo>
                <a:lnTo>
                  <a:pt x="4132817" y="412270"/>
                </a:lnTo>
                <a:lnTo>
                  <a:pt x="4136881" y="357451"/>
                </a:lnTo>
                <a:lnTo>
                  <a:pt x="4145009" y="308683"/>
                </a:lnTo>
                <a:lnTo>
                  <a:pt x="4155124" y="266056"/>
                </a:lnTo>
                <a:lnTo>
                  <a:pt x="4167316" y="217288"/>
                </a:lnTo>
                <a:lnTo>
                  <a:pt x="4189623" y="209160"/>
                </a:lnTo>
                <a:lnTo>
                  <a:pt x="4189623" y="190918"/>
                </a:lnTo>
                <a:lnTo>
                  <a:pt x="4214007" y="203110"/>
                </a:lnTo>
                <a:lnTo>
                  <a:pt x="4207956" y="249800"/>
                </a:lnTo>
                <a:lnTo>
                  <a:pt x="4195764" y="249800"/>
                </a:lnTo>
                <a:lnTo>
                  <a:pt x="4195764" y="324939"/>
                </a:lnTo>
                <a:lnTo>
                  <a:pt x="4189713" y="324939"/>
                </a:lnTo>
                <a:lnTo>
                  <a:pt x="4181585" y="420398"/>
                </a:lnTo>
                <a:lnTo>
                  <a:pt x="4173457" y="420398"/>
                </a:lnTo>
                <a:lnTo>
                  <a:pt x="4173457" y="493550"/>
                </a:lnTo>
                <a:lnTo>
                  <a:pt x="4167406" y="493550"/>
                </a:lnTo>
                <a:lnTo>
                  <a:pt x="4173457" y="609329"/>
                </a:lnTo>
                <a:lnTo>
                  <a:pt x="4181585" y="609329"/>
                </a:lnTo>
                <a:lnTo>
                  <a:pt x="4185649" y="633713"/>
                </a:lnTo>
                <a:lnTo>
                  <a:pt x="4185649" y="656020"/>
                </a:lnTo>
                <a:lnTo>
                  <a:pt x="4185649" y="678327"/>
                </a:lnTo>
                <a:lnTo>
                  <a:pt x="4195764" y="696569"/>
                </a:lnTo>
                <a:lnTo>
                  <a:pt x="4191700" y="637687"/>
                </a:lnTo>
                <a:lnTo>
                  <a:pt x="4181585" y="582868"/>
                </a:lnTo>
                <a:lnTo>
                  <a:pt x="4173457" y="528049"/>
                </a:lnTo>
                <a:lnTo>
                  <a:pt x="4177521" y="528049"/>
                </a:lnTo>
                <a:lnTo>
                  <a:pt x="4177521" y="530036"/>
                </a:lnTo>
                <a:lnTo>
                  <a:pt x="4177521" y="530036"/>
                </a:lnTo>
                <a:lnTo>
                  <a:pt x="4177521" y="530036"/>
                </a:lnTo>
                <a:lnTo>
                  <a:pt x="4177521" y="530036"/>
                </a:lnTo>
                <a:lnTo>
                  <a:pt x="4181585" y="534100"/>
                </a:lnTo>
                <a:lnTo>
                  <a:pt x="4207956" y="528049"/>
                </a:lnTo>
                <a:lnTo>
                  <a:pt x="4207956" y="534100"/>
                </a:lnTo>
                <a:lnTo>
                  <a:pt x="4218071" y="560471"/>
                </a:lnTo>
                <a:lnTo>
                  <a:pt x="4230263" y="592983"/>
                </a:lnTo>
                <a:lnTo>
                  <a:pt x="4240378" y="631545"/>
                </a:lnTo>
                <a:lnTo>
                  <a:pt x="4248506" y="664057"/>
                </a:lnTo>
                <a:lnTo>
                  <a:pt x="4248506" y="712825"/>
                </a:lnTo>
                <a:lnTo>
                  <a:pt x="4254557" y="712825"/>
                </a:lnTo>
                <a:lnTo>
                  <a:pt x="4254557" y="627662"/>
                </a:lnTo>
                <a:lnTo>
                  <a:pt x="4262685" y="542318"/>
                </a:lnTo>
                <a:lnTo>
                  <a:pt x="4276864" y="456974"/>
                </a:lnTo>
                <a:lnTo>
                  <a:pt x="4295106" y="387886"/>
                </a:lnTo>
                <a:lnTo>
                  <a:pt x="4311363" y="284299"/>
                </a:lnTo>
                <a:lnTo>
                  <a:pt x="4317413" y="284299"/>
                </a:lnTo>
                <a:lnTo>
                  <a:pt x="4321477" y="280235"/>
                </a:lnTo>
                <a:lnTo>
                  <a:pt x="4325541" y="276171"/>
                </a:lnTo>
                <a:lnTo>
                  <a:pt x="4325541" y="276171"/>
                </a:lnTo>
                <a:lnTo>
                  <a:pt x="4325541" y="276171"/>
                </a:lnTo>
                <a:lnTo>
                  <a:pt x="4329605" y="276171"/>
                </a:lnTo>
                <a:lnTo>
                  <a:pt x="4335746" y="276171"/>
                </a:lnTo>
                <a:lnTo>
                  <a:pt x="4333669" y="326926"/>
                </a:lnTo>
                <a:lnTo>
                  <a:pt x="4333669" y="389873"/>
                </a:lnTo>
                <a:lnTo>
                  <a:pt x="4329605" y="452820"/>
                </a:lnTo>
                <a:lnTo>
                  <a:pt x="4325541" y="497524"/>
                </a:lnTo>
                <a:lnTo>
                  <a:pt x="4325541" y="552343"/>
                </a:lnTo>
                <a:lnTo>
                  <a:pt x="4333669" y="615289"/>
                </a:lnTo>
                <a:lnTo>
                  <a:pt x="4343874" y="678236"/>
                </a:lnTo>
                <a:lnTo>
                  <a:pt x="4353989" y="737119"/>
                </a:lnTo>
                <a:lnTo>
                  <a:pt x="4370245" y="785887"/>
                </a:lnTo>
                <a:lnTo>
                  <a:pt x="4374309" y="814335"/>
                </a:lnTo>
                <a:lnTo>
                  <a:pt x="4374309" y="852898"/>
                </a:lnTo>
                <a:lnTo>
                  <a:pt x="4374309" y="885410"/>
                </a:lnTo>
                <a:lnTo>
                  <a:pt x="4374309" y="917922"/>
                </a:lnTo>
                <a:lnTo>
                  <a:pt x="4384514" y="940229"/>
                </a:lnTo>
                <a:lnTo>
                  <a:pt x="4398693" y="704607"/>
                </a:lnTo>
                <a:lnTo>
                  <a:pt x="4392643" y="704607"/>
                </a:lnTo>
                <a:lnTo>
                  <a:pt x="4392643" y="609419"/>
                </a:lnTo>
                <a:lnTo>
                  <a:pt x="4376386" y="568779"/>
                </a:lnTo>
                <a:lnTo>
                  <a:pt x="4370245" y="528139"/>
                </a:lnTo>
                <a:lnTo>
                  <a:pt x="4392552" y="534190"/>
                </a:lnTo>
                <a:lnTo>
                  <a:pt x="4394539" y="556497"/>
                </a:lnTo>
                <a:lnTo>
                  <a:pt x="4406731" y="586932"/>
                </a:lnTo>
                <a:lnTo>
                  <a:pt x="4414859" y="619444"/>
                </a:lnTo>
                <a:lnTo>
                  <a:pt x="4424974" y="649879"/>
                </a:lnTo>
                <a:lnTo>
                  <a:pt x="4433102" y="664057"/>
                </a:lnTo>
                <a:lnTo>
                  <a:pt x="4433102" y="649879"/>
                </a:lnTo>
                <a:lnTo>
                  <a:pt x="4439153" y="631636"/>
                </a:lnTo>
                <a:lnTo>
                  <a:pt x="4443217" y="601201"/>
                </a:lnTo>
                <a:lnTo>
                  <a:pt x="4443217" y="560561"/>
                </a:lnTo>
                <a:lnTo>
                  <a:pt x="4443217" y="528049"/>
                </a:lnTo>
                <a:lnTo>
                  <a:pt x="4439153" y="501678"/>
                </a:lnTo>
                <a:lnTo>
                  <a:pt x="4433102" y="501678"/>
                </a:lnTo>
                <a:lnTo>
                  <a:pt x="4433102" y="371720"/>
                </a:lnTo>
                <a:lnTo>
                  <a:pt x="4424974" y="371720"/>
                </a:lnTo>
                <a:lnTo>
                  <a:pt x="4424974" y="325030"/>
                </a:lnTo>
                <a:lnTo>
                  <a:pt x="4416846" y="325030"/>
                </a:lnTo>
                <a:lnTo>
                  <a:pt x="4416846" y="276262"/>
                </a:lnTo>
                <a:lnTo>
                  <a:pt x="4410795" y="276262"/>
                </a:lnTo>
                <a:lnTo>
                  <a:pt x="4410795" y="231558"/>
                </a:lnTo>
                <a:lnTo>
                  <a:pt x="4398603" y="231558"/>
                </a:lnTo>
                <a:lnTo>
                  <a:pt x="4398603" y="176739"/>
                </a:lnTo>
                <a:lnTo>
                  <a:pt x="4392552" y="176739"/>
                </a:lnTo>
                <a:lnTo>
                  <a:pt x="4384424" y="127971"/>
                </a:lnTo>
                <a:lnTo>
                  <a:pt x="4410795" y="136099"/>
                </a:lnTo>
                <a:lnTo>
                  <a:pt x="4465614" y="434667"/>
                </a:lnTo>
                <a:lnTo>
                  <a:pt x="4469678" y="461038"/>
                </a:lnTo>
                <a:lnTo>
                  <a:pt x="4465614" y="483345"/>
                </a:lnTo>
                <a:lnTo>
                  <a:pt x="4465614" y="501588"/>
                </a:lnTo>
                <a:lnTo>
                  <a:pt x="4473742" y="515767"/>
                </a:lnTo>
                <a:lnTo>
                  <a:pt x="4498126" y="330900"/>
                </a:lnTo>
                <a:lnTo>
                  <a:pt x="4516369" y="265876"/>
                </a:lnTo>
                <a:lnTo>
                  <a:pt x="4532625" y="190737"/>
                </a:lnTo>
                <a:lnTo>
                  <a:pt x="4554931" y="202929"/>
                </a:lnTo>
                <a:lnTo>
                  <a:pt x="4550867" y="221172"/>
                </a:lnTo>
                <a:lnTo>
                  <a:pt x="4538675" y="249620"/>
                </a:lnTo>
                <a:lnTo>
                  <a:pt x="4532534" y="286196"/>
                </a:lnTo>
                <a:lnTo>
                  <a:pt x="4524406" y="324759"/>
                </a:lnTo>
                <a:lnTo>
                  <a:pt x="4520342" y="361335"/>
                </a:lnTo>
                <a:lnTo>
                  <a:pt x="4516278" y="387706"/>
                </a:lnTo>
                <a:lnTo>
                  <a:pt x="4520342" y="405948"/>
                </a:lnTo>
                <a:lnTo>
                  <a:pt x="4524406" y="387706"/>
                </a:lnTo>
                <a:lnTo>
                  <a:pt x="4524406" y="375514"/>
                </a:lnTo>
                <a:lnTo>
                  <a:pt x="4528470" y="365399"/>
                </a:lnTo>
                <a:lnTo>
                  <a:pt x="4536598" y="357271"/>
                </a:lnTo>
                <a:lnTo>
                  <a:pt x="4542649" y="349143"/>
                </a:lnTo>
                <a:lnTo>
                  <a:pt x="4554841" y="347156"/>
                </a:lnTo>
                <a:lnTo>
                  <a:pt x="4554841" y="428436"/>
                </a:lnTo>
                <a:lnTo>
                  <a:pt x="4560982" y="428436"/>
                </a:lnTo>
                <a:lnTo>
                  <a:pt x="4560982" y="412180"/>
                </a:lnTo>
                <a:lnTo>
                  <a:pt x="4587353" y="389873"/>
                </a:lnTo>
                <a:lnTo>
                  <a:pt x="4605596" y="365489"/>
                </a:lnTo>
                <a:lnTo>
                  <a:pt x="4623839" y="339118"/>
                </a:lnTo>
                <a:lnTo>
                  <a:pt x="4646146" y="312747"/>
                </a:lnTo>
                <a:lnTo>
                  <a:pt x="4676581" y="298568"/>
                </a:lnTo>
                <a:lnTo>
                  <a:pt x="4672517" y="312747"/>
                </a:lnTo>
                <a:lnTo>
                  <a:pt x="4668452" y="320875"/>
                </a:lnTo>
                <a:lnTo>
                  <a:pt x="4660325" y="330990"/>
                </a:lnTo>
                <a:lnTo>
                  <a:pt x="4654274" y="339118"/>
                </a:lnTo>
                <a:lnTo>
                  <a:pt x="4642082" y="339118"/>
                </a:lnTo>
                <a:lnTo>
                  <a:pt x="4642082" y="357361"/>
                </a:lnTo>
                <a:lnTo>
                  <a:pt x="4627903" y="365489"/>
                </a:lnTo>
                <a:lnTo>
                  <a:pt x="4627903" y="371540"/>
                </a:lnTo>
                <a:lnTo>
                  <a:pt x="4613724" y="379668"/>
                </a:lnTo>
                <a:lnTo>
                  <a:pt x="4613724" y="397911"/>
                </a:lnTo>
                <a:lnTo>
                  <a:pt x="4595481" y="406039"/>
                </a:lnTo>
                <a:lnTo>
                  <a:pt x="4583289" y="430423"/>
                </a:lnTo>
                <a:lnTo>
                  <a:pt x="4573174" y="456794"/>
                </a:lnTo>
                <a:lnTo>
                  <a:pt x="4554931" y="479100"/>
                </a:lnTo>
                <a:lnTo>
                  <a:pt x="4595571" y="623327"/>
                </a:lnTo>
                <a:lnTo>
                  <a:pt x="4601622" y="623327"/>
                </a:lnTo>
                <a:lnTo>
                  <a:pt x="4605686" y="601020"/>
                </a:lnTo>
                <a:lnTo>
                  <a:pt x="4609750" y="586842"/>
                </a:lnTo>
                <a:lnTo>
                  <a:pt x="4613814" y="574649"/>
                </a:lnTo>
                <a:lnTo>
                  <a:pt x="4619865" y="556407"/>
                </a:lnTo>
                <a:lnTo>
                  <a:pt x="4636121" y="460948"/>
                </a:lnTo>
                <a:lnTo>
                  <a:pt x="4701145" y="276081"/>
                </a:lnTo>
                <a:lnTo>
                  <a:pt x="4717401" y="276081"/>
                </a:lnTo>
                <a:lnTo>
                  <a:pt x="4695094" y="387796"/>
                </a:lnTo>
                <a:lnTo>
                  <a:pt x="4691030" y="389783"/>
                </a:lnTo>
                <a:lnTo>
                  <a:pt x="4691030" y="393847"/>
                </a:lnTo>
                <a:lnTo>
                  <a:pt x="4686966" y="389783"/>
                </a:lnTo>
                <a:lnTo>
                  <a:pt x="4686966" y="389783"/>
                </a:lnTo>
                <a:lnTo>
                  <a:pt x="4682903" y="397911"/>
                </a:lnTo>
                <a:lnTo>
                  <a:pt x="4701145" y="406039"/>
                </a:lnTo>
                <a:lnTo>
                  <a:pt x="4723452" y="515767"/>
                </a:lnTo>
                <a:lnTo>
                  <a:pt x="4727516" y="515767"/>
                </a:lnTo>
                <a:lnTo>
                  <a:pt x="4731580" y="511703"/>
                </a:lnTo>
                <a:lnTo>
                  <a:pt x="4731580" y="511703"/>
                </a:lnTo>
                <a:lnTo>
                  <a:pt x="4731580" y="511703"/>
                </a:lnTo>
                <a:lnTo>
                  <a:pt x="4731580" y="509716"/>
                </a:lnTo>
                <a:lnTo>
                  <a:pt x="4735644" y="501588"/>
                </a:lnTo>
                <a:lnTo>
                  <a:pt x="4735644" y="483345"/>
                </a:lnTo>
                <a:lnTo>
                  <a:pt x="4731580" y="452910"/>
                </a:lnTo>
                <a:lnTo>
                  <a:pt x="4723452" y="420398"/>
                </a:lnTo>
                <a:lnTo>
                  <a:pt x="4713247" y="389963"/>
                </a:lnTo>
                <a:lnTo>
                  <a:pt x="4709183" y="365579"/>
                </a:lnTo>
                <a:lnTo>
                  <a:pt x="4735554" y="371630"/>
                </a:lnTo>
                <a:lnTo>
                  <a:pt x="4739618" y="402065"/>
                </a:lnTo>
                <a:lnTo>
                  <a:pt x="4745759" y="430513"/>
                </a:lnTo>
                <a:lnTo>
                  <a:pt x="4757951" y="452820"/>
                </a:lnTo>
                <a:lnTo>
                  <a:pt x="4757951" y="446769"/>
                </a:lnTo>
                <a:lnTo>
                  <a:pt x="4776194" y="424462"/>
                </a:lnTo>
                <a:lnTo>
                  <a:pt x="4786308" y="398091"/>
                </a:lnTo>
                <a:lnTo>
                  <a:pt x="4798501" y="371720"/>
                </a:lnTo>
                <a:lnTo>
                  <a:pt x="4822885" y="357542"/>
                </a:lnTo>
                <a:lnTo>
                  <a:pt x="4822885" y="339299"/>
                </a:lnTo>
                <a:lnTo>
                  <a:pt x="4831012" y="331171"/>
                </a:lnTo>
                <a:lnTo>
                  <a:pt x="4835077" y="327107"/>
                </a:lnTo>
                <a:lnTo>
                  <a:pt x="4841127" y="325120"/>
                </a:lnTo>
                <a:lnTo>
                  <a:pt x="4849255" y="316992"/>
                </a:lnTo>
                <a:lnTo>
                  <a:pt x="4853320" y="312928"/>
                </a:lnTo>
                <a:lnTo>
                  <a:pt x="4861447" y="302813"/>
                </a:lnTo>
                <a:lnTo>
                  <a:pt x="4863525" y="290621"/>
                </a:lnTo>
                <a:lnTo>
                  <a:pt x="4879781" y="290621"/>
                </a:lnTo>
                <a:lnTo>
                  <a:pt x="4879781" y="284570"/>
                </a:lnTo>
                <a:lnTo>
                  <a:pt x="4875717" y="280506"/>
                </a:lnTo>
                <a:lnTo>
                  <a:pt x="4871652" y="276442"/>
                </a:lnTo>
                <a:lnTo>
                  <a:pt x="4867588" y="272378"/>
                </a:lnTo>
                <a:lnTo>
                  <a:pt x="4867588" y="272378"/>
                </a:lnTo>
                <a:lnTo>
                  <a:pt x="4863525" y="266327"/>
                </a:lnTo>
                <a:lnTo>
                  <a:pt x="4863525" y="258199"/>
                </a:lnTo>
                <a:lnTo>
                  <a:pt x="4885831" y="258199"/>
                </a:lnTo>
                <a:lnTo>
                  <a:pt x="4885831" y="276442"/>
                </a:lnTo>
                <a:lnTo>
                  <a:pt x="4904074" y="276442"/>
                </a:lnTo>
                <a:lnTo>
                  <a:pt x="4897933" y="298749"/>
                </a:lnTo>
                <a:lnTo>
                  <a:pt x="4904074" y="298749"/>
                </a:lnTo>
                <a:lnTo>
                  <a:pt x="4904074" y="325120"/>
                </a:lnTo>
                <a:lnTo>
                  <a:pt x="4912202" y="325120"/>
                </a:lnTo>
                <a:lnTo>
                  <a:pt x="4912202" y="357632"/>
                </a:lnTo>
                <a:lnTo>
                  <a:pt x="4920330" y="357632"/>
                </a:lnTo>
                <a:lnTo>
                  <a:pt x="4920330" y="388067"/>
                </a:lnTo>
                <a:lnTo>
                  <a:pt x="4926471" y="388067"/>
                </a:lnTo>
                <a:lnTo>
                  <a:pt x="4926471" y="420579"/>
                </a:lnTo>
                <a:lnTo>
                  <a:pt x="4938663" y="420579"/>
                </a:lnTo>
                <a:lnTo>
                  <a:pt x="4944714" y="479462"/>
                </a:lnTo>
                <a:lnTo>
                  <a:pt x="4952842" y="479462"/>
                </a:lnTo>
                <a:lnTo>
                  <a:pt x="4952842" y="509896"/>
                </a:lnTo>
                <a:lnTo>
                  <a:pt x="4960970" y="509896"/>
                </a:lnTo>
                <a:lnTo>
                  <a:pt x="4962957" y="534280"/>
                </a:lnTo>
                <a:lnTo>
                  <a:pt x="4962957" y="560651"/>
                </a:lnTo>
                <a:lnTo>
                  <a:pt x="4967021" y="582958"/>
                </a:lnTo>
                <a:lnTo>
                  <a:pt x="4979213" y="601201"/>
                </a:lnTo>
                <a:lnTo>
                  <a:pt x="4979213" y="568689"/>
                </a:lnTo>
                <a:lnTo>
                  <a:pt x="5001520" y="568689"/>
                </a:lnTo>
                <a:lnTo>
                  <a:pt x="5001520" y="556497"/>
                </a:lnTo>
                <a:lnTo>
                  <a:pt x="4997456" y="556497"/>
                </a:lnTo>
                <a:lnTo>
                  <a:pt x="4993392" y="556497"/>
                </a:lnTo>
                <a:lnTo>
                  <a:pt x="4989328" y="556497"/>
                </a:lnTo>
                <a:lnTo>
                  <a:pt x="4989328" y="556497"/>
                </a:lnTo>
                <a:lnTo>
                  <a:pt x="4989328" y="552433"/>
                </a:lnTo>
                <a:lnTo>
                  <a:pt x="4985264" y="550446"/>
                </a:lnTo>
                <a:lnTo>
                  <a:pt x="4993392" y="530126"/>
                </a:lnTo>
                <a:lnTo>
                  <a:pt x="5003507" y="497614"/>
                </a:lnTo>
                <a:lnTo>
                  <a:pt x="5007571" y="452910"/>
                </a:lnTo>
                <a:lnTo>
                  <a:pt x="5015699" y="408206"/>
                </a:lnTo>
                <a:lnTo>
                  <a:pt x="5015699" y="367566"/>
                </a:lnTo>
                <a:lnTo>
                  <a:pt x="5019763" y="339118"/>
                </a:lnTo>
                <a:lnTo>
                  <a:pt x="5042069" y="347246"/>
                </a:lnTo>
                <a:lnTo>
                  <a:pt x="5044147" y="371630"/>
                </a:lnTo>
                <a:lnTo>
                  <a:pt x="5048211" y="402065"/>
                </a:lnTo>
                <a:lnTo>
                  <a:pt x="5060403" y="420308"/>
                </a:lnTo>
                <a:lnTo>
                  <a:pt x="5025904" y="184686"/>
                </a:lnTo>
                <a:lnTo>
                  <a:pt x="5042160" y="184686"/>
                </a:lnTo>
                <a:lnTo>
                  <a:pt x="5060403" y="284209"/>
                </a:lnTo>
                <a:lnTo>
                  <a:pt x="5082709" y="379668"/>
                </a:lnTo>
                <a:lnTo>
                  <a:pt x="5084787" y="406039"/>
                </a:lnTo>
                <a:lnTo>
                  <a:pt x="5084787" y="434487"/>
                </a:lnTo>
                <a:lnTo>
                  <a:pt x="5084787" y="464921"/>
                </a:lnTo>
                <a:lnTo>
                  <a:pt x="5088851" y="489305"/>
                </a:lnTo>
                <a:lnTo>
                  <a:pt x="5101043" y="509625"/>
                </a:lnTo>
                <a:lnTo>
                  <a:pt x="5107184" y="406039"/>
                </a:lnTo>
                <a:lnTo>
                  <a:pt x="5129491" y="312567"/>
                </a:lnTo>
                <a:lnTo>
                  <a:pt x="5147734" y="190737"/>
                </a:lnTo>
                <a:lnTo>
                  <a:pt x="5155862" y="190737"/>
                </a:lnTo>
                <a:lnTo>
                  <a:pt x="5155862" y="168430"/>
                </a:lnTo>
                <a:lnTo>
                  <a:pt x="5163989" y="168430"/>
                </a:lnTo>
                <a:lnTo>
                  <a:pt x="5163989" y="127790"/>
                </a:lnTo>
                <a:lnTo>
                  <a:pt x="5170040" y="127790"/>
                </a:lnTo>
                <a:lnTo>
                  <a:pt x="5142857" y="32512"/>
                </a:lnTo>
                <a:lnTo>
                  <a:pt x="5148908" y="32512"/>
                </a:lnTo>
                <a:lnTo>
                  <a:pt x="5148908" y="40640"/>
                </a:lnTo>
                <a:lnTo>
                  <a:pt x="5157036" y="40640"/>
                </a:lnTo>
                <a:lnTo>
                  <a:pt x="5179342" y="91395"/>
                </a:lnTo>
                <a:lnTo>
                  <a:pt x="5205713" y="146214"/>
                </a:lnTo>
                <a:lnTo>
                  <a:pt x="5228020" y="203110"/>
                </a:lnTo>
                <a:lnTo>
                  <a:pt x="5238225" y="266056"/>
                </a:lnTo>
                <a:lnTo>
                  <a:pt x="5252404" y="266056"/>
                </a:lnTo>
                <a:lnTo>
                  <a:pt x="5256468" y="308683"/>
                </a:lnTo>
                <a:lnTo>
                  <a:pt x="5268660" y="347246"/>
                </a:lnTo>
                <a:lnTo>
                  <a:pt x="5278775" y="379758"/>
                </a:lnTo>
                <a:lnTo>
                  <a:pt x="5278775" y="434577"/>
                </a:lnTo>
                <a:lnTo>
                  <a:pt x="5286903" y="434577"/>
                </a:lnTo>
                <a:lnTo>
                  <a:pt x="5292954" y="357361"/>
                </a:lnTo>
                <a:lnTo>
                  <a:pt x="5286903" y="357361"/>
                </a:lnTo>
                <a:lnTo>
                  <a:pt x="5286903" y="298478"/>
                </a:lnTo>
                <a:lnTo>
                  <a:pt x="5311287" y="306606"/>
                </a:lnTo>
                <a:lnTo>
                  <a:pt x="5319415" y="375694"/>
                </a:lnTo>
                <a:lnTo>
                  <a:pt x="5333594" y="434577"/>
                </a:lnTo>
                <a:lnTo>
                  <a:pt x="5359965" y="672276"/>
                </a:lnTo>
                <a:lnTo>
                  <a:pt x="5374144" y="672276"/>
                </a:lnTo>
                <a:lnTo>
                  <a:pt x="5386335" y="412270"/>
                </a:lnTo>
                <a:lnTo>
                  <a:pt x="5345695" y="190827"/>
                </a:lnTo>
                <a:lnTo>
                  <a:pt x="5368003" y="203019"/>
                </a:lnTo>
                <a:lnTo>
                  <a:pt x="5374053" y="268043"/>
                </a:lnTo>
                <a:lnTo>
                  <a:pt x="5392296" y="330990"/>
                </a:lnTo>
                <a:lnTo>
                  <a:pt x="5392296" y="387886"/>
                </a:lnTo>
                <a:lnTo>
                  <a:pt x="5400424" y="387886"/>
                </a:lnTo>
                <a:lnTo>
                  <a:pt x="5400424" y="379758"/>
                </a:lnTo>
                <a:lnTo>
                  <a:pt x="5408552" y="357451"/>
                </a:lnTo>
                <a:lnTo>
                  <a:pt x="5414693" y="327016"/>
                </a:lnTo>
                <a:lnTo>
                  <a:pt x="5414693" y="298568"/>
                </a:lnTo>
                <a:lnTo>
                  <a:pt x="5432936" y="298568"/>
                </a:lnTo>
                <a:lnTo>
                  <a:pt x="5432936" y="420488"/>
                </a:lnTo>
                <a:lnTo>
                  <a:pt x="5426885" y="420488"/>
                </a:lnTo>
                <a:lnTo>
                  <a:pt x="5432936" y="672366"/>
                </a:lnTo>
                <a:lnTo>
                  <a:pt x="5467435" y="672366"/>
                </a:lnTo>
                <a:lnTo>
                  <a:pt x="5495883" y="845041"/>
                </a:lnTo>
                <a:lnTo>
                  <a:pt x="5508075" y="845041"/>
                </a:lnTo>
                <a:lnTo>
                  <a:pt x="5495883" y="534280"/>
                </a:lnTo>
                <a:lnTo>
                  <a:pt x="5489832" y="534280"/>
                </a:lnTo>
                <a:lnTo>
                  <a:pt x="5489832" y="469256"/>
                </a:lnTo>
                <a:lnTo>
                  <a:pt x="5481704" y="469256"/>
                </a:lnTo>
                <a:lnTo>
                  <a:pt x="5481704" y="398182"/>
                </a:lnTo>
                <a:lnTo>
                  <a:pt x="5473576" y="398182"/>
                </a:lnTo>
                <a:lnTo>
                  <a:pt x="5473576" y="339299"/>
                </a:lnTo>
                <a:lnTo>
                  <a:pt x="5467525" y="339299"/>
                </a:lnTo>
                <a:lnTo>
                  <a:pt x="5467525" y="290531"/>
                </a:lnTo>
                <a:lnTo>
                  <a:pt x="5455333" y="290531"/>
                </a:lnTo>
                <a:lnTo>
                  <a:pt x="5455333" y="249891"/>
                </a:lnTo>
                <a:lnTo>
                  <a:pt x="5449283" y="249891"/>
                </a:lnTo>
                <a:lnTo>
                  <a:pt x="5449283" y="209251"/>
                </a:lnTo>
                <a:lnTo>
                  <a:pt x="5441154" y="209251"/>
                </a:lnTo>
                <a:lnTo>
                  <a:pt x="5441154" y="203200"/>
                </a:lnTo>
                <a:lnTo>
                  <a:pt x="5449283" y="203200"/>
                </a:lnTo>
                <a:lnTo>
                  <a:pt x="5449283" y="191008"/>
                </a:lnTo>
                <a:lnTo>
                  <a:pt x="5455333" y="191008"/>
                </a:lnTo>
                <a:lnTo>
                  <a:pt x="5455333" y="203200"/>
                </a:lnTo>
                <a:lnTo>
                  <a:pt x="5467525" y="221443"/>
                </a:lnTo>
                <a:lnTo>
                  <a:pt x="5471589" y="239686"/>
                </a:lnTo>
                <a:lnTo>
                  <a:pt x="5473576" y="266056"/>
                </a:lnTo>
                <a:lnTo>
                  <a:pt x="5481704" y="266056"/>
                </a:lnTo>
                <a:lnTo>
                  <a:pt x="5481704" y="312747"/>
                </a:lnTo>
                <a:lnTo>
                  <a:pt x="5495883" y="375694"/>
                </a:lnTo>
                <a:lnTo>
                  <a:pt x="5508075" y="442705"/>
                </a:lnTo>
                <a:lnTo>
                  <a:pt x="5522253" y="501588"/>
                </a:lnTo>
                <a:lnTo>
                  <a:pt x="5526318" y="527959"/>
                </a:lnTo>
                <a:lnTo>
                  <a:pt x="5526318" y="560471"/>
                </a:lnTo>
                <a:lnTo>
                  <a:pt x="5530382" y="586842"/>
                </a:lnTo>
                <a:lnTo>
                  <a:pt x="5536432" y="609148"/>
                </a:lnTo>
                <a:lnTo>
                  <a:pt x="5548625" y="412090"/>
                </a:lnTo>
                <a:lnTo>
                  <a:pt x="5536432" y="412090"/>
                </a:lnTo>
                <a:lnTo>
                  <a:pt x="5536432" y="231558"/>
                </a:lnTo>
                <a:lnTo>
                  <a:pt x="5522253" y="164547"/>
                </a:lnTo>
                <a:lnTo>
                  <a:pt x="5514126" y="95459"/>
                </a:lnTo>
                <a:lnTo>
                  <a:pt x="5530382" y="95459"/>
                </a:lnTo>
                <a:lnTo>
                  <a:pt x="5536432" y="154342"/>
                </a:lnTo>
                <a:lnTo>
                  <a:pt x="5548625" y="154342"/>
                </a:lnTo>
                <a:lnTo>
                  <a:pt x="5548625" y="190918"/>
                </a:lnTo>
                <a:lnTo>
                  <a:pt x="5554675" y="190918"/>
                </a:lnTo>
                <a:lnTo>
                  <a:pt x="5554675" y="231558"/>
                </a:lnTo>
                <a:lnTo>
                  <a:pt x="5562804" y="231558"/>
                </a:lnTo>
                <a:lnTo>
                  <a:pt x="5562804" y="266056"/>
                </a:lnTo>
                <a:lnTo>
                  <a:pt x="5570931" y="266056"/>
                </a:lnTo>
                <a:lnTo>
                  <a:pt x="5570931" y="306696"/>
                </a:lnTo>
                <a:lnTo>
                  <a:pt x="5581137" y="357451"/>
                </a:lnTo>
                <a:lnTo>
                  <a:pt x="5593329" y="412270"/>
                </a:lnTo>
                <a:lnTo>
                  <a:pt x="5603533" y="461038"/>
                </a:lnTo>
                <a:lnTo>
                  <a:pt x="5603533" y="528049"/>
                </a:lnTo>
                <a:lnTo>
                  <a:pt x="5611662" y="528049"/>
                </a:lnTo>
                <a:lnTo>
                  <a:pt x="5613739" y="552433"/>
                </a:lnTo>
                <a:lnTo>
                  <a:pt x="5613739" y="578804"/>
                </a:lnTo>
                <a:lnTo>
                  <a:pt x="5617803" y="605175"/>
                </a:lnTo>
                <a:lnTo>
                  <a:pt x="5629995" y="623417"/>
                </a:lnTo>
                <a:lnTo>
                  <a:pt x="5634059" y="570585"/>
                </a:lnTo>
                <a:lnTo>
                  <a:pt x="5648238" y="519831"/>
                </a:lnTo>
                <a:lnTo>
                  <a:pt x="5658443" y="479191"/>
                </a:lnTo>
                <a:lnTo>
                  <a:pt x="5676686" y="397911"/>
                </a:lnTo>
                <a:lnTo>
                  <a:pt x="5684813" y="397911"/>
                </a:lnTo>
                <a:lnTo>
                  <a:pt x="5684813" y="365399"/>
                </a:lnTo>
                <a:lnTo>
                  <a:pt x="5692942" y="365399"/>
                </a:lnTo>
                <a:lnTo>
                  <a:pt x="5692942" y="347156"/>
                </a:lnTo>
                <a:lnTo>
                  <a:pt x="5698992" y="347156"/>
                </a:lnTo>
                <a:lnTo>
                  <a:pt x="5711185" y="306516"/>
                </a:lnTo>
                <a:lnTo>
                  <a:pt x="5733491" y="306516"/>
                </a:lnTo>
                <a:lnTo>
                  <a:pt x="5711185" y="379668"/>
                </a:lnTo>
                <a:lnTo>
                  <a:pt x="5725364" y="379668"/>
                </a:lnTo>
                <a:lnTo>
                  <a:pt x="5698992" y="452820"/>
                </a:lnTo>
                <a:lnTo>
                  <a:pt x="5692942" y="452820"/>
                </a:lnTo>
                <a:lnTo>
                  <a:pt x="5692942" y="501588"/>
                </a:lnTo>
                <a:lnTo>
                  <a:pt x="5684813" y="501588"/>
                </a:lnTo>
                <a:lnTo>
                  <a:pt x="5684813" y="509716"/>
                </a:lnTo>
                <a:lnTo>
                  <a:pt x="5692942" y="509716"/>
                </a:lnTo>
                <a:lnTo>
                  <a:pt x="5692942" y="515767"/>
                </a:lnTo>
                <a:lnTo>
                  <a:pt x="5684813" y="515767"/>
                </a:lnTo>
                <a:lnTo>
                  <a:pt x="5684813" y="527959"/>
                </a:lnTo>
                <a:lnTo>
                  <a:pt x="5692942" y="527959"/>
                </a:lnTo>
                <a:lnTo>
                  <a:pt x="5684813" y="568599"/>
                </a:lnTo>
                <a:lnTo>
                  <a:pt x="5684813" y="570585"/>
                </a:lnTo>
                <a:lnTo>
                  <a:pt x="5688878" y="570585"/>
                </a:lnTo>
                <a:lnTo>
                  <a:pt x="5688878" y="570585"/>
                </a:lnTo>
                <a:lnTo>
                  <a:pt x="5692942" y="570585"/>
                </a:lnTo>
                <a:lnTo>
                  <a:pt x="5692942" y="574649"/>
                </a:lnTo>
                <a:lnTo>
                  <a:pt x="5692942" y="605084"/>
                </a:lnTo>
                <a:lnTo>
                  <a:pt x="5692942" y="637596"/>
                </a:lnTo>
                <a:lnTo>
                  <a:pt x="5688878" y="672095"/>
                </a:lnTo>
                <a:lnTo>
                  <a:pt x="5692942" y="700543"/>
                </a:lnTo>
                <a:lnTo>
                  <a:pt x="5698992" y="722850"/>
                </a:lnTo>
                <a:lnTo>
                  <a:pt x="5711185" y="678146"/>
                </a:lnTo>
                <a:lnTo>
                  <a:pt x="5717235" y="678146"/>
                </a:lnTo>
                <a:lnTo>
                  <a:pt x="5717235" y="663967"/>
                </a:lnTo>
                <a:lnTo>
                  <a:pt x="5725364" y="663967"/>
                </a:lnTo>
                <a:lnTo>
                  <a:pt x="5725364" y="601020"/>
                </a:lnTo>
                <a:lnTo>
                  <a:pt x="5733491" y="601020"/>
                </a:lnTo>
                <a:lnTo>
                  <a:pt x="5751734" y="501497"/>
                </a:lnTo>
                <a:lnTo>
                  <a:pt x="5765913" y="501497"/>
                </a:lnTo>
                <a:lnTo>
                  <a:pt x="5774041" y="560380"/>
                </a:lnTo>
                <a:lnTo>
                  <a:pt x="5792284" y="615199"/>
                </a:lnTo>
                <a:lnTo>
                  <a:pt x="5792284" y="672095"/>
                </a:lnTo>
                <a:lnTo>
                  <a:pt x="5798335" y="672095"/>
                </a:lnTo>
                <a:lnTo>
                  <a:pt x="5806463" y="611135"/>
                </a:lnTo>
                <a:lnTo>
                  <a:pt x="5820642" y="552252"/>
                </a:lnTo>
                <a:lnTo>
                  <a:pt x="5838885" y="501497"/>
                </a:lnTo>
                <a:lnTo>
                  <a:pt x="5847012" y="501497"/>
                </a:lnTo>
                <a:lnTo>
                  <a:pt x="5847012" y="509625"/>
                </a:lnTo>
                <a:lnTo>
                  <a:pt x="5855141" y="509625"/>
                </a:lnTo>
                <a:lnTo>
                  <a:pt x="5855141" y="515676"/>
                </a:lnTo>
                <a:lnTo>
                  <a:pt x="5855141" y="523804"/>
                </a:lnTo>
                <a:lnTo>
                  <a:pt x="5851077" y="533919"/>
                </a:lnTo>
                <a:lnTo>
                  <a:pt x="5847012" y="546111"/>
                </a:lnTo>
                <a:lnTo>
                  <a:pt x="5847012" y="556226"/>
                </a:lnTo>
                <a:lnTo>
                  <a:pt x="5847012" y="568418"/>
                </a:lnTo>
                <a:lnTo>
                  <a:pt x="5855141" y="568418"/>
                </a:lnTo>
                <a:lnTo>
                  <a:pt x="5861191" y="609058"/>
                </a:lnTo>
                <a:lnTo>
                  <a:pt x="5873383" y="609058"/>
                </a:lnTo>
                <a:lnTo>
                  <a:pt x="5877447" y="574559"/>
                </a:lnTo>
                <a:lnTo>
                  <a:pt x="5883498" y="537983"/>
                </a:lnTo>
                <a:lnTo>
                  <a:pt x="5895690" y="509535"/>
                </a:lnTo>
                <a:lnTo>
                  <a:pt x="5913933" y="501407"/>
                </a:lnTo>
                <a:lnTo>
                  <a:pt x="5913933" y="483164"/>
                </a:lnTo>
                <a:lnTo>
                  <a:pt x="5905805" y="456794"/>
                </a:lnTo>
                <a:lnTo>
                  <a:pt x="5895690" y="430423"/>
                </a:lnTo>
                <a:lnTo>
                  <a:pt x="5883498" y="406039"/>
                </a:lnTo>
                <a:lnTo>
                  <a:pt x="5879434" y="387796"/>
                </a:lnTo>
                <a:lnTo>
                  <a:pt x="5901741" y="397911"/>
                </a:lnTo>
                <a:lnTo>
                  <a:pt x="5901741" y="371540"/>
                </a:lnTo>
                <a:lnTo>
                  <a:pt x="5895690" y="371540"/>
                </a:lnTo>
                <a:lnTo>
                  <a:pt x="5887562" y="312657"/>
                </a:lnTo>
                <a:lnTo>
                  <a:pt x="5901741" y="312657"/>
                </a:lnTo>
                <a:lnTo>
                  <a:pt x="5928112" y="387796"/>
                </a:lnTo>
                <a:lnTo>
                  <a:pt x="5936240" y="446679"/>
                </a:lnTo>
                <a:lnTo>
                  <a:pt x="5942291" y="446679"/>
                </a:lnTo>
                <a:lnTo>
                  <a:pt x="5942291" y="493370"/>
                </a:lnTo>
                <a:lnTo>
                  <a:pt x="5954483" y="493370"/>
                </a:lnTo>
                <a:lnTo>
                  <a:pt x="5954483" y="542137"/>
                </a:lnTo>
                <a:lnTo>
                  <a:pt x="5960534" y="542137"/>
                </a:lnTo>
                <a:lnTo>
                  <a:pt x="5964598" y="570585"/>
                </a:lnTo>
                <a:lnTo>
                  <a:pt x="5964598" y="601020"/>
                </a:lnTo>
                <a:lnTo>
                  <a:pt x="5968662" y="623327"/>
                </a:lnTo>
                <a:lnTo>
                  <a:pt x="5976789" y="623327"/>
                </a:lnTo>
                <a:lnTo>
                  <a:pt x="5978867" y="568508"/>
                </a:lnTo>
                <a:lnTo>
                  <a:pt x="5995123" y="515676"/>
                </a:lnTo>
                <a:lnTo>
                  <a:pt x="6009302" y="470972"/>
                </a:lnTo>
                <a:lnTo>
                  <a:pt x="6023571" y="428346"/>
                </a:lnTo>
                <a:lnTo>
                  <a:pt x="6023571" y="397911"/>
                </a:lnTo>
                <a:lnTo>
                  <a:pt x="6035763" y="397911"/>
                </a:lnTo>
                <a:lnTo>
                  <a:pt x="6035763" y="371540"/>
                </a:lnTo>
                <a:lnTo>
                  <a:pt x="6041814" y="371540"/>
                </a:lnTo>
                <a:lnTo>
                  <a:pt x="6041814" y="339028"/>
                </a:lnTo>
                <a:lnTo>
                  <a:pt x="6080377" y="227313"/>
                </a:lnTo>
                <a:lnTo>
                  <a:pt x="6104760" y="109457"/>
                </a:lnTo>
                <a:lnTo>
                  <a:pt x="6131131" y="109457"/>
                </a:lnTo>
                <a:lnTo>
                  <a:pt x="6090491" y="265876"/>
                </a:lnTo>
                <a:lnTo>
                  <a:pt x="6090491" y="330900"/>
                </a:lnTo>
                <a:lnTo>
                  <a:pt x="6082363" y="330900"/>
                </a:lnTo>
                <a:lnTo>
                  <a:pt x="6082363" y="397911"/>
                </a:lnTo>
                <a:lnTo>
                  <a:pt x="6076312" y="397911"/>
                </a:lnTo>
                <a:lnTo>
                  <a:pt x="6076312" y="468986"/>
                </a:lnTo>
                <a:lnTo>
                  <a:pt x="6064120" y="468986"/>
                </a:lnTo>
                <a:lnTo>
                  <a:pt x="6060057" y="493370"/>
                </a:lnTo>
                <a:lnTo>
                  <a:pt x="6064120" y="527868"/>
                </a:lnTo>
                <a:lnTo>
                  <a:pt x="6068184" y="556316"/>
                </a:lnTo>
                <a:lnTo>
                  <a:pt x="6076312" y="574559"/>
                </a:lnTo>
                <a:lnTo>
                  <a:pt x="6098619" y="468895"/>
                </a:lnTo>
                <a:lnTo>
                  <a:pt x="6104670" y="468895"/>
                </a:lnTo>
                <a:lnTo>
                  <a:pt x="6104670" y="446588"/>
                </a:lnTo>
                <a:lnTo>
                  <a:pt x="6116862" y="446588"/>
                </a:lnTo>
                <a:lnTo>
                  <a:pt x="6179809" y="208890"/>
                </a:lnTo>
                <a:lnTo>
                  <a:pt x="6198052" y="208890"/>
                </a:lnTo>
                <a:lnTo>
                  <a:pt x="6185860" y="279964"/>
                </a:lnTo>
                <a:lnTo>
                  <a:pt x="6161476" y="349052"/>
                </a:lnTo>
                <a:lnTo>
                  <a:pt x="6139169" y="411999"/>
                </a:lnTo>
                <a:lnTo>
                  <a:pt x="6139169" y="446498"/>
                </a:lnTo>
                <a:lnTo>
                  <a:pt x="6131041" y="446498"/>
                </a:lnTo>
                <a:lnTo>
                  <a:pt x="6131041" y="479010"/>
                </a:lnTo>
                <a:lnTo>
                  <a:pt x="6122913" y="479010"/>
                </a:lnTo>
                <a:lnTo>
                  <a:pt x="6122913" y="501317"/>
                </a:lnTo>
                <a:lnTo>
                  <a:pt x="6116862" y="501317"/>
                </a:lnTo>
                <a:lnTo>
                  <a:pt x="6116862" y="533829"/>
                </a:lnTo>
                <a:lnTo>
                  <a:pt x="6104670" y="533829"/>
                </a:lnTo>
                <a:lnTo>
                  <a:pt x="6104670" y="550085"/>
                </a:lnTo>
                <a:lnTo>
                  <a:pt x="6100606" y="564264"/>
                </a:lnTo>
                <a:lnTo>
                  <a:pt x="6100606" y="578443"/>
                </a:lnTo>
                <a:lnTo>
                  <a:pt x="6098619" y="590635"/>
                </a:lnTo>
                <a:lnTo>
                  <a:pt x="6116862" y="590635"/>
                </a:lnTo>
                <a:lnTo>
                  <a:pt x="6116862" y="582507"/>
                </a:lnTo>
                <a:lnTo>
                  <a:pt x="6171681" y="582507"/>
                </a:lnTo>
                <a:lnTo>
                  <a:pt x="6171681" y="574379"/>
                </a:lnTo>
                <a:lnTo>
                  <a:pt x="6179809" y="574379"/>
                </a:lnTo>
                <a:lnTo>
                  <a:pt x="6189924" y="519560"/>
                </a:lnTo>
                <a:lnTo>
                  <a:pt x="6208166" y="468805"/>
                </a:lnTo>
                <a:lnTo>
                  <a:pt x="6226410" y="420037"/>
                </a:lnTo>
                <a:lnTo>
                  <a:pt x="6230474" y="389602"/>
                </a:lnTo>
                <a:lnTo>
                  <a:pt x="6226410" y="365218"/>
                </a:lnTo>
                <a:lnTo>
                  <a:pt x="6222345" y="342911"/>
                </a:lnTo>
                <a:lnTo>
                  <a:pt x="6226410" y="324668"/>
                </a:lnTo>
                <a:lnTo>
                  <a:pt x="6234538" y="330719"/>
                </a:lnTo>
                <a:lnTo>
                  <a:pt x="6242665" y="338847"/>
                </a:lnTo>
                <a:lnTo>
                  <a:pt x="6252780" y="346975"/>
                </a:lnTo>
                <a:lnTo>
                  <a:pt x="6256844" y="308412"/>
                </a:lnTo>
                <a:lnTo>
                  <a:pt x="6262895" y="275900"/>
                </a:lnTo>
                <a:lnTo>
                  <a:pt x="6275087" y="243388"/>
                </a:lnTo>
                <a:lnTo>
                  <a:pt x="6285293" y="208890"/>
                </a:lnTo>
                <a:lnTo>
                  <a:pt x="6301548" y="208890"/>
                </a:lnTo>
                <a:lnTo>
                  <a:pt x="6267050" y="346975"/>
                </a:lnTo>
                <a:lnTo>
                  <a:pt x="6260999" y="346975"/>
                </a:lnTo>
                <a:lnTo>
                  <a:pt x="6252871" y="397730"/>
                </a:lnTo>
                <a:lnTo>
                  <a:pt x="6260999" y="397730"/>
                </a:lnTo>
                <a:lnTo>
                  <a:pt x="6260999" y="434306"/>
                </a:lnTo>
                <a:lnTo>
                  <a:pt x="6267050" y="434306"/>
                </a:lnTo>
                <a:lnTo>
                  <a:pt x="6267050" y="501317"/>
                </a:lnTo>
                <a:lnTo>
                  <a:pt x="6279241" y="501317"/>
                </a:lnTo>
                <a:lnTo>
                  <a:pt x="6285293" y="452549"/>
                </a:lnTo>
                <a:lnTo>
                  <a:pt x="6301548" y="405858"/>
                </a:lnTo>
                <a:lnTo>
                  <a:pt x="6319791" y="361154"/>
                </a:lnTo>
                <a:lnTo>
                  <a:pt x="6333970" y="312386"/>
                </a:lnTo>
                <a:lnTo>
                  <a:pt x="6348149" y="312386"/>
                </a:lnTo>
                <a:lnTo>
                  <a:pt x="6348149" y="342821"/>
                </a:lnTo>
                <a:lnTo>
                  <a:pt x="6342098" y="375333"/>
                </a:lnTo>
                <a:lnTo>
                  <a:pt x="6338034" y="405768"/>
                </a:lnTo>
                <a:lnTo>
                  <a:pt x="6333970" y="434216"/>
                </a:lnTo>
                <a:lnTo>
                  <a:pt x="6342098" y="452459"/>
                </a:lnTo>
                <a:lnTo>
                  <a:pt x="6344085" y="424011"/>
                </a:lnTo>
                <a:lnTo>
                  <a:pt x="6356277" y="401704"/>
                </a:lnTo>
                <a:lnTo>
                  <a:pt x="6366482" y="379397"/>
                </a:lnTo>
                <a:lnTo>
                  <a:pt x="6388789" y="283938"/>
                </a:lnTo>
                <a:lnTo>
                  <a:pt x="6407122" y="283938"/>
                </a:lnTo>
                <a:lnTo>
                  <a:pt x="6396917" y="357090"/>
                </a:lnTo>
                <a:lnTo>
                  <a:pt x="6382738" y="434306"/>
                </a:lnTo>
                <a:lnTo>
                  <a:pt x="6370546" y="509445"/>
                </a:lnTo>
                <a:lnTo>
                  <a:pt x="6364495" y="582597"/>
                </a:lnTo>
                <a:lnTo>
                  <a:pt x="6374610" y="655749"/>
                </a:lnTo>
                <a:lnTo>
                  <a:pt x="6378674" y="686184"/>
                </a:lnTo>
                <a:lnTo>
                  <a:pt x="6382738" y="714632"/>
                </a:lnTo>
                <a:lnTo>
                  <a:pt x="6388789" y="736938"/>
                </a:lnTo>
                <a:lnTo>
                  <a:pt x="6388789" y="730888"/>
                </a:lnTo>
                <a:lnTo>
                  <a:pt x="6411186" y="696389"/>
                </a:lnTo>
                <a:lnTo>
                  <a:pt x="6419314" y="655749"/>
                </a:lnTo>
                <a:lnTo>
                  <a:pt x="6419314" y="615109"/>
                </a:lnTo>
                <a:lnTo>
                  <a:pt x="6411186" y="570405"/>
                </a:lnTo>
                <a:lnTo>
                  <a:pt x="6407122" y="527778"/>
                </a:lnTo>
                <a:lnTo>
                  <a:pt x="6429429" y="527778"/>
                </a:lnTo>
                <a:lnTo>
                  <a:pt x="6429429" y="556226"/>
                </a:lnTo>
                <a:lnTo>
                  <a:pt x="6437557" y="578533"/>
                </a:lnTo>
                <a:lnTo>
                  <a:pt x="6447672" y="600840"/>
                </a:lnTo>
                <a:lnTo>
                  <a:pt x="6455800" y="523624"/>
                </a:lnTo>
                <a:lnTo>
                  <a:pt x="6469978" y="452549"/>
                </a:lnTo>
                <a:lnTo>
                  <a:pt x="6488221" y="387525"/>
                </a:lnTo>
                <a:lnTo>
                  <a:pt x="6488221" y="361154"/>
                </a:lnTo>
                <a:lnTo>
                  <a:pt x="6486144" y="334783"/>
                </a:lnTo>
                <a:lnTo>
                  <a:pt x="6482080" y="312476"/>
                </a:lnTo>
                <a:lnTo>
                  <a:pt x="6482080" y="225146"/>
                </a:lnTo>
                <a:lnTo>
                  <a:pt x="6465824" y="184506"/>
                </a:lnTo>
                <a:lnTo>
                  <a:pt x="6455710" y="135738"/>
                </a:lnTo>
                <a:lnTo>
                  <a:pt x="6482080" y="135738"/>
                </a:lnTo>
                <a:lnTo>
                  <a:pt x="6486144" y="172314"/>
                </a:lnTo>
                <a:lnTo>
                  <a:pt x="6496350" y="202748"/>
                </a:lnTo>
                <a:lnTo>
                  <a:pt x="6496350" y="257567"/>
                </a:lnTo>
                <a:lnTo>
                  <a:pt x="6504477" y="257567"/>
                </a:lnTo>
                <a:lnTo>
                  <a:pt x="6528861" y="40188"/>
                </a:lnTo>
                <a:lnTo>
                  <a:pt x="6545117" y="40188"/>
                </a:lnTo>
                <a:lnTo>
                  <a:pt x="6528861" y="243298"/>
                </a:lnTo>
                <a:lnTo>
                  <a:pt x="6522720" y="265605"/>
                </a:lnTo>
                <a:lnTo>
                  <a:pt x="6514592" y="298117"/>
                </a:lnTo>
                <a:lnTo>
                  <a:pt x="6506464" y="338757"/>
                </a:lnTo>
                <a:lnTo>
                  <a:pt x="6504387" y="375333"/>
                </a:lnTo>
                <a:lnTo>
                  <a:pt x="6504387" y="405768"/>
                </a:lnTo>
                <a:lnTo>
                  <a:pt x="6510528" y="405768"/>
                </a:lnTo>
                <a:lnTo>
                  <a:pt x="6510528" y="434216"/>
                </a:lnTo>
                <a:lnTo>
                  <a:pt x="6504387" y="434216"/>
                </a:lnTo>
                <a:lnTo>
                  <a:pt x="6504387" y="446408"/>
                </a:lnTo>
                <a:lnTo>
                  <a:pt x="6510528" y="446408"/>
                </a:lnTo>
                <a:lnTo>
                  <a:pt x="6510528" y="501227"/>
                </a:lnTo>
                <a:lnTo>
                  <a:pt x="6522720" y="501227"/>
                </a:lnTo>
                <a:lnTo>
                  <a:pt x="6526784" y="446408"/>
                </a:lnTo>
                <a:lnTo>
                  <a:pt x="6541054" y="387525"/>
                </a:lnTo>
                <a:lnTo>
                  <a:pt x="6559296" y="330629"/>
                </a:lnTo>
                <a:lnTo>
                  <a:pt x="6577539" y="283938"/>
                </a:lnTo>
                <a:lnTo>
                  <a:pt x="6581603" y="257567"/>
                </a:lnTo>
                <a:lnTo>
                  <a:pt x="6581603" y="239324"/>
                </a:lnTo>
                <a:lnTo>
                  <a:pt x="6585667" y="225146"/>
                </a:lnTo>
                <a:lnTo>
                  <a:pt x="6603910" y="208890"/>
                </a:lnTo>
                <a:lnTo>
                  <a:pt x="6603910" y="202839"/>
                </a:lnTo>
                <a:lnTo>
                  <a:pt x="6609961" y="202839"/>
                </a:lnTo>
                <a:lnTo>
                  <a:pt x="6609961" y="231287"/>
                </a:lnTo>
                <a:lnTo>
                  <a:pt x="6601742" y="249800"/>
                </a:lnTo>
                <a:lnTo>
                  <a:pt x="6597678" y="266056"/>
                </a:lnTo>
                <a:lnTo>
                  <a:pt x="6597678" y="284299"/>
                </a:lnTo>
                <a:lnTo>
                  <a:pt x="6593614" y="306606"/>
                </a:lnTo>
                <a:lnTo>
                  <a:pt x="6583499" y="343182"/>
                </a:lnTo>
                <a:lnTo>
                  <a:pt x="6571308" y="379758"/>
                </a:lnTo>
                <a:lnTo>
                  <a:pt x="6565257" y="420398"/>
                </a:lnTo>
                <a:lnTo>
                  <a:pt x="6571308" y="420398"/>
                </a:lnTo>
                <a:lnTo>
                  <a:pt x="6575372" y="398091"/>
                </a:lnTo>
                <a:lnTo>
                  <a:pt x="6583499" y="375784"/>
                </a:lnTo>
                <a:lnTo>
                  <a:pt x="6587564" y="357542"/>
                </a:lnTo>
                <a:lnTo>
                  <a:pt x="6605807" y="357542"/>
                </a:lnTo>
                <a:lnTo>
                  <a:pt x="6605807" y="534280"/>
                </a:lnTo>
                <a:lnTo>
                  <a:pt x="6611857" y="534280"/>
                </a:lnTo>
                <a:lnTo>
                  <a:pt x="6619985" y="556587"/>
                </a:lnTo>
                <a:lnTo>
                  <a:pt x="6605807" y="556587"/>
                </a:lnTo>
                <a:lnTo>
                  <a:pt x="6605807" y="568779"/>
                </a:lnTo>
                <a:lnTo>
                  <a:pt x="6619985" y="568779"/>
                </a:lnTo>
                <a:lnTo>
                  <a:pt x="6619985" y="593163"/>
                </a:lnTo>
                <a:lnTo>
                  <a:pt x="6628113" y="619534"/>
                </a:lnTo>
                <a:lnTo>
                  <a:pt x="6634164" y="637777"/>
                </a:lnTo>
                <a:lnTo>
                  <a:pt x="6642292" y="597137"/>
                </a:lnTo>
                <a:lnTo>
                  <a:pt x="6652407" y="560561"/>
                </a:lnTo>
                <a:lnTo>
                  <a:pt x="6668663" y="528049"/>
                </a:lnTo>
                <a:lnTo>
                  <a:pt x="6686906" y="452910"/>
                </a:lnTo>
                <a:lnTo>
                  <a:pt x="6692956" y="452910"/>
                </a:lnTo>
                <a:lnTo>
                  <a:pt x="6692956" y="434667"/>
                </a:lnTo>
                <a:lnTo>
                  <a:pt x="6701085" y="434667"/>
                </a:lnTo>
                <a:lnTo>
                  <a:pt x="6701085" y="412360"/>
                </a:lnTo>
                <a:lnTo>
                  <a:pt x="6755904" y="290440"/>
                </a:lnTo>
                <a:lnTo>
                  <a:pt x="6768095" y="290440"/>
                </a:lnTo>
                <a:lnTo>
                  <a:pt x="6768095" y="324939"/>
                </a:lnTo>
                <a:lnTo>
                  <a:pt x="6749853" y="349323"/>
                </a:lnTo>
                <a:lnTo>
                  <a:pt x="6733596" y="398091"/>
                </a:lnTo>
                <a:lnTo>
                  <a:pt x="6723482" y="452910"/>
                </a:lnTo>
                <a:lnTo>
                  <a:pt x="6711290" y="509806"/>
                </a:lnTo>
                <a:lnTo>
                  <a:pt x="6709303" y="550446"/>
                </a:lnTo>
                <a:lnTo>
                  <a:pt x="6709303" y="574830"/>
                </a:lnTo>
                <a:lnTo>
                  <a:pt x="6709303" y="605265"/>
                </a:lnTo>
                <a:lnTo>
                  <a:pt x="6709303" y="631636"/>
                </a:lnTo>
                <a:lnTo>
                  <a:pt x="6715354" y="649879"/>
                </a:lnTo>
                <a:lnTo>
                  <a:pt x="6727546" y="509716"/>
                </a:lnTo>
                <a:lnTo>
                  <a:pt x="6749853" y="509716"/>
                </a:lnTo>
                <a:lnTo>
                  <a:pt x="6749853" y="515767"/>
                </a:lnTo>
                <a:lnTo>
                  <a:pt x="6741725" y="515767"/>
                </a:lnTo>
                <a:lnTo>
                  <a:pt x="6741725" y="582777"/>
                </a:lnTo>
                <a:lnTo>
                  <a:pt x="6737661" y="605084"/>
                </a:lnTo>
                <a:lnTo>
                  <a:pt x="6733596" y="631455"/>
                </a:lnTo>
                <a:lnTo>
                  <a:pt x="6731610" y="659903"/>
                </a:lnTo>
                <a:lnTo>
                  <a:pt x="6733596" y="686274"/>
                </a:lnTo>
                <a:lnTo>
                  <a:pt x="6741725" y="704517"/>
                </a:lnTo>
                <a:lnTo>
                  <a:pt x="6755904" y="609058"/>
                </a:lnTo>
                <a:lnTo>
                  <a:pt x="6768095" y="609058"/>
                </a:lnTo>
                <a:lnTo>
                  <a:pt x="6768095" y="582687"/>
                </a:lnTo>
                <a:lnTo>
                  <a:pt x="6774147" y="582687"/>
                </a:lnTo>
                <a:lnTo>
                  <a:pt x="6768095" y="527868"/>
                </a:lnTo>
                <a:lnTo>
                  <a:pt x="6774147" y="527868"/>
                </a:lnTo>
                <a:lnTo>
                  <a:pt x="6774147" y="533919"/>
                </a:lnTo>
                <a:lnTo>
                  <a:pt x="6778210" y="533919"/>
                </a:lnTo>
                <a:lnTo>
                  <a:pt x="6786338" y="529855"/>
                </a:lnTo>
                <a:lnTo>
                  <a:pt x="6796544" y="527868"/>
                </a:lnTo>
                <a:lnTo>
                  <a:pt x="6808735" y="527868"/>
                </a:lnTo>
                <a:lnTo>
                  <a:pt x="6808735" y="529855"/>
                </a:lnTo>
                <a:lnTo>
                  <a:pt x="6814787" y="533919"/>
                </a:lnTo>
                <a:lnTo>
                  <a:pt x="6818850" y="537983"/>
                </a:lnTo>
                <a:lnTo>
                  <a:pt x="6822914" y="542047"/>
                </a:lnTo>
                <a:lnTo>
                  <a:pt x="6822914" y="542047"/>
                </a:lnTo>
                <a:lnTo>
                  <a:pt x="6822914" y="582687"/>
                </a:lnTo>
                <a:lnTo>
                  <a:pt x="6831043" y="582687"/>
                </a:lnTo>
                <a:lnTo>
                  <a:pt x="6831043" y="615199"/>
                </a:lnTo>
                <a:lnTo>
                  <a:pt x="6837093" y="615199"/>
                </a:lnTo>
                <a:lnTo>
                  <a:pt x="6841157" y="641570"/>
                </a:lnTo>
                <a:lnTo>
                  <a:pt x="6845582" y="668302"/>
                </a:lnTo>
                <a:lnTo>
                  <a:pt x="6849647" y="690609"/>
                </a:lnTo>
                <a:lnTo>
                  <a:pt x="6855788" y="690609"/>
                </a:lnTo>
                <a:lnTo>
                  <a:pt x="6859852" y="645905"/>
                </a:lnTo>
                <a:lnTo>
                  <a:pt x="6872044" y="609329"/>
                </a:lnTo>
                <a:lnTo>
                  <a:pt x="6882249" y="570766"/>
                </a:lnTo>
                <a:lnTo>
                  <a:pt x="6890377" y="534190"/>
                </a:lnTo>
                <a:lnTo>
                  <a:pt x="6912774" y="534190"/>
                </a:lnTo>
                <a:lnTo>
                  <a:pt x="6890377" y="609329"/>
                </a:lnTo>
                <a:lnTo>
                  <a:pt x="6890377" y="649969"/>
                </a:lnTo>
                <a:lnTo>
                  <a:pt x="6878185" y="649969"/>
                </a:lnTo>
                <a:lnTo>
                  <a:pt x="6878185" y="812439"/>
                </a:lnTo>
                <a:lnTo>
                  <a:pt x="6878185" y="836823"/>
                </a:lnTo>
                <a:lnTo>
                  <a:pt x="6878185" y="867257"/>
                </a:lnTo>
                <a:lnTo>
                  <a:pt x="6878185" y="895705"/>
                </a:lnTo>
                <a:lnTo>
                  <a:pt x="6890377" y="916025"/>
                </a:lnTo>
                <a:lnTo>
                  <a:pt x="6894441" y="796183"/>
                </a:lnTo>
                <a:lnTo>
                  <a:pt x="6908710" y="686455"/>
                </a:lnTo>
                <a:lnTo>
                  <a:pt x="6934991" y="587022"/>
                </a:lnTo>
                <a:lnTo>
                  <a:pt x="6959374" y="493550"/>
                </a:lnTo>
                <a:lnTo>
                  <a:pt x="6959374" y="452910"/>
                </a:lnTo>
                <a:lnTo>
                  <a:pt x="6971567" y="452910"/>
                </a:lnTo>
                <a:lnTo>
                  <a:pt x="6977617" y="420398"/>
                </a:lnTo>
                <a:lnTo>
                  <a:pt x="6985745" y="420398"/>
                </a:lnTo>
                <a:lnTo>
                  <a:pt x="6985745" y="389963"/>
                </a:lnTo>
                <a:lnTo>
                  <a:pt x="6977617" y="361515"/>
                </a:lnTo>
                <a:lnTo>
                  <a:pt x="6967502" y="327016"/>
                </a:lnTo>
                <a:lnTo>
                  <a:pt x="6959374" y="298568"/>
                </a:lnTo>
                <a:lnTo>
                  <a:pt x="6977617" y="298568"/>
                </a:lnTo>
                <a:lnTo>
                  <a:pt x="6985745" y="331080"/>
                </a:lnTo>
                <a:lnTo>
                  <a:pt x="6993873" y="331080"/>
                </a:lnTo>
                <a:lnTo>
                  <a:pt x="6993873" y="365579"/>
                </a:lnTo>
                <a:lnTo>
                  <a:pt x="6999924" y="365579"/>
                </a:lnTo>
                <a:lnTo>
                  <a:pt x="6999924" y="387886"/>
                </a:lnTo>
                <a:lnTo>
                  <a:pt x="7012116" y="387886"/>
                </a:lnTo>
                <a:lnTo>
                  <a:pt x="7012116" y="412270"/>
                </a:lnTo>
                <a:lnTo>
                  <a:pt x="7018167" y="412270"/>
                </a:lnTo>
                <a:lnTo>
                  <a:pt x="7040474" y="528049"/>
                </a:lnTo>
                <a:lnTo>
                  <a:pt x="7052666" y="528049"/>
                </a:lnTo>
                <a:lnTo>
                  <a:pt x="7052666" y="568689"/>
                </a:lnTo>
                <a:lnTo>
                  <a:pt x="7058716" y="568689"/>
                </a:lnTo>
                <a:lnTo>
                  <a:pt x="7062781" y="593073"/>
                </a:lnTo>
                <a:lnTo>
                  <a:pt x="7062781" y="619444"/>
                </a:lnTo>
                <a:lnTo>
                  <a:pt x="7074973" y="637687"/>
                </a:lnTo>
                <a:lnTo>
                  <a:pt x="7076959" y="592983"/>
                </a:lnTo>
                <a:lnTo>
                  <a:pt x="7093215" y="550356"/>
                </a:lnTo>
                <a:lnTo>
                  <a:pt x="7099267" y="550356"/>
                </a:lnTo>
                <a:lnTo>
                  <a:pt x="7099267" y="534100"/>
                </a:lnTo>
                <a:lnTo>
                  <a:pt x="7107394" y="534100"/>
                </a:lnTo>
                <a:lnTo>
                  <a:pt x="7115523" y="371630"/>
                </a:lnTo>
                <a:lnTo>
                  <a:pt x="7139907" y="371630"/>
                </a:lnTo>
                <a:lnTo>
                  <a:pt x="7139907" y="398001"/>
                </a:lnTo>
                <a:lnTo>
                  <a:pt x="7143970" y="420308"/>
                </a:lnTo>
                <a:lnTo>
                  <a:pt x="7156163" y="434487"/>
                </a:lnTo>
                <a:lnTo>
                  <a:pt x="7152098" y="379668"/>
                </a:lnTo>
                <a:lnTo>
                  <a:pt x="7137829" y="324849"/>
                </a:lnTo>
                <a:lnTo>
                  <a:pt x="7125637" y="272017"/>
                </a:lnTo>
                <a:lnTo>
                  <a:pt x="7115523" y="217198"/>
                </a:lnTo>
                <a:lnTo>
                  <a:pt x="7139907" y="225326"/>
                </a:lnTo>
                <a:lnTo>
                  <a:pt x="7148034" y="284209"/>
                </a:lnTo>
                <a:lnTo>
                  <a:pt x="7162304" y="330900"/>
                </a:lnTo>
                <a:lnTo>
                  <a:pt x="7162304" y="379668"/>
                </a:lnTo>
                <a:lnTo>
                  <a:pt x="7174495" y="379668"/>
                </a:lnTo>
                <a:lnTo>
                  <a:pt x="7174495" y="428436"/>
                </a:lnTo>
                <a:lnTo>
                  <a:pt x="7180547" y="428436"/>
                </a:lnTo>
                <a:lnTo>
                  <a:pt x="7184610" y="452820"/>
                </a:lnTo>
                <a:lnTo>
                  <a:pt x="7184610" y="475127"/>
                </a:lnTo>
                <a:lnTo>
                  <a:pt x="7188674" y="501497"/>
                </a:lnTo>
                <a:lnTo>
                  <a:pt x="7196803" y="515676"/>
                </a:lnTo>
                <a:lnTo>
                  <a:pt x="7198879" y="483164"/>
                </a:lnTo>
                <a:lnTo>
                  <a:pt x="7202944" y="448666"/>
                </a:lnTo>
                <a:lnTo>
                  <a:pt x="7215135" y="420217"/>
                </a:lnTo>
                <a:lnTo>
                  <a:pt x="7215135" y="365399"/>
                </a:lnTo>
                <a:lnTo>
                  <a:pt x="7221187" y="365399"/>
                </a:lnTo>
                <a:lnTo>
                  <a:pt x="7221187" y="306516"/>
                </a:lnTo>
                <a:lnTo>
                  <a:pt x="7229314" y="306516"/>
                </a:lnTo>
                <a:lnTo>
                  <a:pt x="7229314" y="257748"/>
                </a:lnTo>
                <a:lnTo>
                  <a:pt x="7237443" y="257748"/>
                </a:lnTo>
                <a:lnTo>
                  <a:pt x="7237443" y="217108"/>
                </a:lnTo>
                <a:lnTo>
                  <a:pt x="7243493" y="217108"/>
                </a:lnTo>
                <a:lnTo>
                  <a:pt x="7247557" y="190737"/>
                </a:lnTo>
                <a:lnTo>
                  <a:pt x="7251621" y="172494"/>
                </a:lnTo>
                <a:lnTo>
                  <a:pt x="7261827" y="154251"/>
                </a:lnTo>
                <a:lnTo>
                  <a:pt x="7265890" y="150187"/>
                </a:lnTo>
                <a:lnTo>
                  <a:pt x="7265890" y="146123"/>
                </a:lnTo>
                <a:lnTo>
                  <a:pt x="7265890" y="146123"/>
                </a:lnTo>
                <a:lnTo>
                  <a:pt x="7269954" y="146123"/>
                </a:lnTo>
                <a:lnTo>
                  <a:pt x="7274018" y="146123"/>
                </a:lnTo>
                <a:lnTo>
                  <a:pt x="7278083" y="144137"/>
                </a:lnTo>
                <a:lnTo>
                  <a:pt x="7265890" y="209160"/>
                </a:lnTo>
                <a:lnTo>
                  <a:pt x="7251982" y="284390"/>
                </a:lnTo>
                <a:lnTo>
                  <a:pt x="7237804" y="347336"/>
                </a:lnTo>
                <a:lnTo>
                  <a:pt x="7237804" y="398091"/>
                </a:lnTo>
                <a:lnTo>
                  <a:pt x="7229676" y="398091"/>
                </a:lnTo>
                <a:lnTo>
                  <a:pt x="7229676" y="515947"/>
                </a:lnTo>
                <a:lnTo>
                  <a:pt x="7221548" y="515947"/>
                </a:lnTo>
                <a:lnTo>
                  <a:pt x="7221548" y="550446"/>
                </a:lnTo>
                <a:lnTo>
                  <a:pt x="7229676" y="550446"/>
                </a:lnTo>
                <a:lnTo>
                  <a:pt x="7233739" y="578894"/>
                </a:lnTo>
                <a:lnTo>
                  <a:pt x="7229676" y="611406"/>
                </a:lnTo>
                <a:lnTo>
                  <a:pt x="7225612" y="645905"/>
                </a:lnTo>
                <a:lnTo>
                  <a:pt x="7225612" y="678417"/>
                </a:lnTo>
                <a:lnTo>
                  <a:pt x="7229676" y="708852"/>
                </a:lnTo>
                <a:lnTo>
                  <a:pt x="7237804" y="731159"/>
                </a:lnTo>
                <a:lnTo>
                  <a:pt x="7237804" y="649879"/>
                </a:lnTo>
                <a:lnTo>
                  <a:pt x="7256047" y="637687"/>
                </a:lnTo>
                <a:lnTo>
                  <a:pt x="7278444" y="534100"/>
                </a:lnTo>
                <a:lnTo>
                  <a:pt x="7296687" y="534100"/>
                </a:lnTo>
                <a:lnTo>
                  <a:pt x="7292622" y="550356"/>
                </a:lnTo>
                <a:lnTo>
                  <a:pt x="7288558" y="574740"/>
                </a:lnTo>
                <a:lnTo>
                  <a:pt x="7280431" y="601111"/>
                </a:lnTo>
                <a:lnTo>
                  <a:pt x="7274289" y="623417"/>
                </a:lnTo>
                <a:lnTo>
                  <a:pt x="7270225" y="631545"/>
                </a:lnTo>
                <a:lnTo>
                  <a:pt x="7270225" y="637596"/>
                </a:lnTo>
                <a:lnTo>
                  <a:pt x="7284494" y="637596"/>
                </a:lnTo>
                <a:lnTo>
                  <a:pt x="7288558" y="690428"/>
                </a:lnTo>
                <a:lnTo>
                  <a:pt x="7288558" y="745247"/>
                </a:lnTo>
                <a:lnTo>
                  <a:pt x="7288558" y="800066"/>
                </a:lnTo>
                <a:lnTo>
                  <a:pt x="7278444" y="844770"/>
                </a:lnTo>
                <a:lnTo>
                  <a:pt x="7284494" y="844770"/>
                </a:lnTo>
                <a:lnTo>
                  <a:pt x="7284494" y="834655"/>
                </a:lnTo>
                <a:lnTo>
                  <a:pt x="7296687" y="834655"/>
                </a:lnTo>
                <a:lnTo>
                  <a:pt x="7310865" y="712735"/>
                </a:lnTo>
                <a:lnTo>
                  <a:pt x="7318993" y="712735"/>
                </a:lnTo>
                <a:lnTo>
                  <a:pt x="7318993" y="663967"/>
                </a:lnTo>
                <a:lnTo>
                  <a:pt x="7325044" y="663967"/>
                </a:lnTo>
                <a:lnTo>
                  <a:pt x="7325044" y="637596"/>
                </a:lnTo>
                <a:lnTo>
                  <a:pt x="7337236" y="637596"/>
                </a:lnTo>
                <a:lnTo>
                  <a:pt x="7337236" y="501678"/>
                </a:lnTo>
                <a:lnTo>
                  <a:pt x="7343287" y="501678"/>
                </a:lnTo>
                <a:lnTo>
                  <a:pt x="7337236" y="487499"/>
                </a:lnTo>
                <a:lnTo>
                  <a:pt x="7337236" y="331080"/>
                </a:lnTo>
                <a:lnTo>
                  <a:pt x="7325044" y="331080"/>
                </a:lnTo>
                <a:lnTo>
                  <a:pt x="7325044" y="298568"/>
                </a:lnTo>
                <a:lnTo>
                  <a:pt x="7351415" y="298568"/>
                </a:lnTo>
                <a:lnTo>
                  <a:pt x="7355479" y="343272"/>
                </a:lnTo>
                <a:lnTo>
                  <a:pt x="7365594" y="379848"/>
                </a:lnTo>
                <a:lnTo>
                  <a:pt x="7377786" y="412360"/>
                </a:lnTo>
                <a:lnTo>
                  <a:pt x="7381850" y="442795"/>
                </a:lnTo>
                <a:lnTo>
                  <a:pt x="7381850" y="471243"/>
                </a:lnTo>
                <a:lnTo>
                  <a:pt x="7392055" y="493550"/>
                </a:lnTo>
                <a:lnTo>
                  <a:pt x="7383927" y="331080"/>
                </a:lnTo>
                <a:lnTo>
                  <a:pt x="7400183" y="331080"/>
                </a:lnTo>
                <a:lnTo>
                  <a:pt x="7400183" y="266056"/>
                </a:lnTo>
                <a:lnTo>
                  <a:pt x="7406234" y="266056"/>
                </a:lnTo>
                <a:lnTo>
                  <a:pt x="7406234" y="203110"/>
                </a:lnTo>
                <a:lnTo>
                  <a:pt x="7410298" y="140163"/>
                </a:lnTo>
                <a:lnTo>
                  <a:pt x="7424476" y="87331"/>
                </a:lnTo>
                <a:lnTo>
                  <a:pt x="7432605" y="87331"/>
                </a:lnTo>
                <a:lnTo>
                  <a:pt x="7432605" y="217288"/>
                </a:lnTo>
                <a:lnTo>
                  <a:pt x="7424476" y="239595"/>
                </a:lnTo>
                <a:lnTo>
                  <a:pt x="7422490" y="268043"/>
                </a:lnTo>
                <a:lnTo>
                  <a:pt x="7424476" y="302542"/>
                </a:lnTo>
                <a:lnTo>
                  <a:pt x="7424476" y="335054"/>
                </a:lnTo>
                <a:lnTo>
                  <a:pt x="7424476" y="365489"/>
                </a:lnTo>
                <a:lnTo>
                  <a:pt x="7418426" y="406129"/>
                </a:lnTo>
                <a:lnTo>
                  <a:pt x="7424476" y="452820"/>
                </a:lnTo>
                <a:lnTo>
                  <a:pt x="7432605" y="452820"/>
                </a:lnTo>
                <a:lnTo>
                  <a:pt x="7432605" y="487319"/>
                </a:lnTo>
                <a:lnTo>
                  <a:pt x="7440733" y="487319"/>
                </a:lnTo>
                <a:lnTo>
                  <a:pt x="7458975" y="637596"/>
                </a:lnTo>
                <a:lnTo>
                  <a:pt x="7499615" y="637596"/>
                </a:lnTo>
                <a:lnTo>
                  <a:pt x="7491488" y="523804"/>
                </a:lnTo>
                <a:lnTo>
                  <a:pt x="7481373" y="416154"/>
                </a:lnTo>
                <a:lnTo>
                  <a:pt x="7463130" y="316631"/>
                </a:lnTo>
                <a:lnTo>
                  <a:pt x="7440823" y="217108"/>
                </a:lnTo>
                <a:lnTo>
                  <a:pt x="7465207" y="225236"/>
                </a:lnTo>
                <a:lnTo>
                  <a:pt x="7473335" y="280055"/>
                </a:lnTo>
                <a:lnTo>
                  <a:pt x="7487514" y="330810"/>
                </a:lnTo>
                <a:lnTo>
                  <a:pt x="7487514" y="379578"/>
                </a:lnTo>
                <a:lnTo>
                  <a:pt x="7499706" y="379578"/>
                </a:lnTo>
                <a:lnTo>
                  <a:pt x="7499706" y="428346"/>
                </a:lnTo>
                <a:lnTo>
                  <a:pt x="7505756" y="428346"/>
                </a:lnTo>
                <a:lnTo>
                  <a:pt x="7505756" y="468986"/>
                </a:lnTo>
                <a:lnTo>
                  <a:pt x="7513885" y="468986"/>
                </a:lnTo>
                <a:lnTo>
                  <a:pt x="7517949" y="493370"/>
                </a:lnTo>
                <a:lnTo>
                  <a:pt x="7517949" y="523804"/>
                </a:lnTo>
                <a:lnTo>
                  <a:pt x="7522013" y="546111"/>
                </a:lnTo>
                <a:lnTo>
                  <a:pt x="7528064" y="568418"/>
                </a:lnTo>
                <a:lnTo>
                  <a:pt x="7568974" y="0"/>
                </a:lnTo>
                <a:lnTo>
                  <a:pt x="7568974" y="0"/>
                </a:lnTo>
                <a:lnTo>
                  <a:pt x="7568974" y="0"/>
                </a:lnTo>
                <a:close/>
              </a:path>
            </a:pathLst>
          </a:custGeom>
          <a:solidFill>
            <a:srgbClr val="B0D46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 name="Text Placeholder 2">
            <a:extLst>
              <a:ext uri="{FF2B5EF4-FFF2-40B4-BE49-F238E27FC236}">
                <a16:creationId xmlns:a16="http://schemas.microsoft.com/office/drawing/2014/main" id="{A6DA71CB-8E58-267F-B1EE-3E32E93FF585}"/>
              </a:ext>
            </a:extLst>
          </p:cNvPr>
          <p:cNvSpPr>
            <a:spLocks noGrp="1"/>
          </p:cNvSpPr>
          <p:nvPr>
            <p:ph type="body" idx="1"/>
          </p:nvPr>
        </p:nvSpPr>
        <p:spPr/>
        <p:txBody>
          <a:bodyPr/>
          <a:lstStyle/>
          <a:p>
            <a:r>
              <a:rPr lang="en-GB" dirty="0"/>
              <a:t>Food Waste Factors</a:t>
            </a:r>
          </a:p>
        </p:txBody>
      </p:sp>
    </p:spTree>
    <p:extLst>
      <p:ext uri="{BB962C8B-B14F-4D97-AF65-F5344CB8AC3E}">
        <p14:creationId xmlns:p14="http://schemas.microsoft.com/office/powerpoint/2010/main" val="958433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30594-4922-247A-9208-923BD8CC01EB}"/>
              </a:ext>
            </a:extLst>
          </p:cNvPr>
          <p:cNvSpPr>
            <a:spLocks noGrp="1"/>
          </p:cNvSpPr>
          <p:nvPr>
            <p:ph type="title"/>
          </p:nvPr>
        </p:nvSpPr>
        <p:spPr/>
        <p:txBody>
          <a:bodyPr/>
          <a:lstStyle/>
          <a:p>
            <a:r>
              <a:rPr lang="en-GB" dirty="0"/>
              <a:t>Hospitality Sector - needs</a:t>
            </a:r>
          </a:p>
        </p:txBody>
      </p:sp>
      <p:sp>
        <p:nvSpPr>
          <p:cNvPr id="3" name="Content Placeholder 2">
            <a:extLst>
              <a:ext uri="{FF2B5EF4-FFF2-40B4-BE49-F238E27FC236}">
                <a16:creationId xmlns:a16="http://schemas.microsoft.com/office/drawing/2014/main" id="{A115D57C-376B-D2C1-7137-4F1C3154F898}"/>
              </a:ext>
            </a:extLst>
          </p:cNvPr>
          <p:cNvSpPr>
            <a:spLocks noGrp="1"/>
          </p:cNvSpPr>
          <p:nvPr>
            <p:ph idx="1"/>
          </p:nvPr>
        </p:nvSpPr>
        <p:spPr/>
        <p:txBody>
          <a:bodyPr>
            <a:normAutofit fontScale="77500" lnSpcReduction="20000"/>
          </a:bodyPr>
          <a:lstStyle/>
          <a:p>
            <a:pPr>
              <a:lnSpc>
                <a:spcPct val="120000"/>
              </a:lnSpc>
            </a:pPr>
            <a:r>
              <a:rPr lang="en-US" dirty="0"/>
              <a:t>The sector is making efforts to counteract food waste and become more environmentally friendly. </a:t>
            </a:r>
          </a:p>
          <a:p>
            <a:pPr>
              <a:lnSpc>
                <a:spcPct val="120000"/>
              </a:lnSpc>
            </a:pPr>
            <a:r>
              <a:rPr lang="en-US" dirty="0"/>
              <a:t>Responsible consumer </a:t>
            </a:r>
            <a:r>
              <a:rPr lang="en-US" dirty="0" err="1"/>
              <a:t>behaviour</a:t>
            </a:r>
            <a:r>
              <a:rPr lang="en-US" dirty="0"/>
              <a:t>, government schemes, global actions, EU goals and initiatives (EU Green Deal), are leading the way for the hospitality sector to follow.</a:t>
            </a:r>
          </a:p>
          <a:p>
            <a:pPr>
              <a:lnSpc>
                <a:spcPct val="120000"/>
              </a:lnSpc>
            </a:pPr>
            <a:r>
              <a:rPr lang="en-US" dirty="0"/>
              <a:t>According to a survey conducted, the hospitality sector still has a long way to go to fully comply with expected goals and aims. Representatives state the following as sector needs to improve food waste management:</a:t>
            </a:r>
          </a:p>
          <a:p>
            <a:pPr lvl="1">
              <a:lnSpc>
                <a:spcPct val="120000"/>
              </a:lnSpc>
            </a:pPr>
            <a:r>
              <a:rPr lang="en-US" dirty="0"/>
              <a:t>Each team member to be aware and responsible,</a:t>
            </a:r>
          </a:p>
          <a:p>
            <a:pPr lvl="1">
              <a:lnSpc>
                <a:spcPct val="120000"/>
              </a:lnSpc>
            </a:pPr>
            <a:r>
              <a:rPr lang="en-US" dirty="0"/>
              <a:t>Collaboration with suppliers, farms and distributors,</a:t>
            </a:r>
          </a:p>
          <a:p>
            <a:pPr lvl="1">
              <a:lnSpc>
                <a:spcPct val="120000"/>
              </a:lnSpc>
            </a:pPr>
            <a:r>
              <a:rPr lang="en-US" dirty="0"/>
              <a:t>Training of staff on food waste management and its characteristics and steps,</a:t>
            </a:r>
          </a:p>
          <a:p>
            <a:pPr lvl="1">
              <a:lnSpc>
                <a:spcPct val="120000"/>
              </a:lnSpc>
            </a:pPr>
            <a:r>
              <a:rPr lang="en-US" dirty="0"/>
              <a:t>Good management of raw materials,</a:t>
            </a:r>
          </a:p>
          <a:p>
            <a:pPr lvl="1">
              <a:lnSpc>
                <a:spcPct val="120000"/>
              </a:lnSpc>
            </a:pPr>
            <a:r>
              <a:rPr lang="en-US" dirty="0"/>
              <a:t>Know your customers and their needs,</a:t>
            </a:r>
          </a:p>
          <a:p>
            <a:pPr lvl="1">
              <a:lnSpc>
                <a:spcPct val="120000"/>
              </a:lnSpc>
            </a:pPr>
            <a:r>
              <a:rPr lang="en-US" dirty="0"/>
              <a:t>Access to practical tools and methods to use and follow.</a:t>
            </a:r>
          </a:p>
          <a:p>
            <a:pPr>
              <a:lnSpc>
                <a:spcPct val="120000"/>
              </a:lnSpc>
            </a:pPr>
            <a:endParaRPr lang="en-GB" dirty="0"/>
          </a:p>
        </p:txBody>
      </p:sp>
    </p:spTree>
    <p:extLst>
      <p:ext uri="{BB962C8B-B14F-4D97-AF65-F5344CB8AC3E}">
        <p14:creationId xmlns:p14="http://schemas.microsoft.com/office/powerpoint/2010/main" val="1297747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FC3D7-6676-AB58-9368-03513683CB19}"/>
              </a:ext>
            </a:extLst>
          </p:cNvPr>
          <p:cNvSpPr>
            <a:spLocks noGrp="1"/>
          </p:cNvSpPr>
          <p:nvPr>
            <p:ph type="title"/>
          </p:nvPr>
        </p:nvSpPr>
        <p:spPr/>
        <p:txBody>
          <a:bodyPr>
            <a:normAutofit/>
          </a:bodyPr>
          <a:lstStyle/>
          <a:p>
            <a:r>
              <a:rPr lang="en-GB" dirty="0"/>
              <a:t>Hospitality sector - Obstacles</a:t>
            </a:r>
          </a:p>
        </p:txBody>
      </p:sp>
      <p:sp>
        <p:nvSpPr>
          <p:cNvPr id="3" name="Content Placeholder 2">
            <a:extLst>
              <a:ext uri="{FF2B5EF4-FFF2-40B4-BE49-F238E27FC236}">
                <a16:creationId xmlns:a16="http://schemas.microsoft.com/office/drawing/2014/main" id="{7670AA66-1A11-B61B-5F62-5B8BB47AAD46}"/>
              </a:ext>
            </a:extLst>
          </p:cNvPr>
          <p:cNvSpPr>
            <a:spLocks noGrp="1"/>
          </p:cNvSpPr>
          <p:nvPr>
            <p:ph idx="1"/>
          </p:nvPr>
        </p:nvSpPr>
        <p:spPr>
          <a:xfrm>
            <a:off x="695324" y="873125"/>
            <a:ext cx="7282485" cy="5184775"/>
          </a:xfrm>
        </p:spPr>
        <p:txBody>
          <a:bodyPr/>
          <a:lstStyle/>
          <a:p>
            <a:r>
              <a:rPr lang="en-US" dirty="0"/>
              <a:t>Having read the needs, do you agree with them?</a:t>
            </a:r>
          </a:p>
          <a:p>
            <a:r>
              <a:rPr lang="en-US" dirty="0"/>
              <a:t>Take a few moments to consider the obstacles a restaurant might face when trying to adopt food waste management practices. </a:t>
            </a:r>
          </a:p>
          <a:p>
            <a:endParaRPr lang="en-US" dirty="0"/>
          </a:p>
          <a:p>
            <a:r>
              <a:rPr lang="en-US" dirty="0"/>
              <a:t>Consider skills, resources, tools etc.</a:t>
            </a:r>
          </a:p>
          <a:p>
            <a:endParaRPr lang="en-US" dirty="0"/>
          </a:p>
          <a:p>
            <a:r>
              <a:rPr lang="en-US" dirty="0"/>
              <a:t>When you are ready, continue to the next slide to find out more.</a:t>
            </a:r>
          </a:p>
          <a:p>
            <a:endParaRPr lang="en-GB" dirty="0"/>
          </a:p>
        </p:txBody>
      </p:sp>
      <p:pic>
        <p:nvPicPr>
          <p:cNvPr id="4" name="Google Shape;158;p59" descr="A picture containing text, jigsaw puzzle, flock, light&#10;&#10;Description automatically generated">
            <a:extLst>
              <a:ext uri="{FF2B5EF4-FFF2-40B4-BE49-F238E27FC236}">
                <a16:creationId xmlns:a16="http://schemas.microsoft.com/office/drawing/2014/main" id="{4BF7B430-8FAF-7B69-F8D9-433629EA5220}"/>
              </a:ext>
            </a:extLst>
          </p:cNvPr>
          <p:cNvPicPr preferRelativeResize="0"/>
          <p:nvPr/>
        </p:nvPicPr>
        <p:blipFill rotWithShape="1">
          <a:blip r:embed="rId2">
            <a:alphaModFix/>
          </a:blip>
          <a:srcRect/>
          <a:stretch/>
        </p:blipFill>
        <p:spPr>
          <a:xfrm>
            <a:off x="8314980" y="4271840"/>
            <a:ext cx="3145183" cy="1786060"/>
          </a:xfrm>
          <a:prstGeom prst="rect">
            <a:avLst/>
          </a:prstGeom>
          <a:noFill/>
          <a:ln>
            <a:noFill/>
          </a:ln>
        </p:spPr>
      </p:pic>
    </p:spTree>
    <p:extLst>
      <p:ext uri="{BB962C8B-B14F-4D97-AF65-F5344CB8AC3E}">
        <p14:creationId xmlns:p14="http://schemas.microsoft.com/office/powerpoint/2010/main" val="4173122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FC3D7-6676-AB58-9368-03513683CB19}"/>
              </a:ext>
            </a:extLst>
          </p:cNvPr>
          <p:cNvSpPr>
            <a:spLocks noGrp="1"/>
          </p:cNvSpPr>
          <p:nvPr>
            <p:ph type="title"/>
          </p:nvPr>
        </p:nvSpPr>
        <p:spPr/>
        <p:txBody>
          <a:bodyPr>
            <a:normAutofit/>
          </a:bodyPr>
          <a:lstStyle/>
          <a:p>
            <a:r>
              <a:rPr lang="en-GB" dirty="0"/>
              <a:t>Hospitality sector - Obstacles</a:t>
            </a:r>
          </a:p>
        </p:txBody>
      </p:sp>
      <p:sp>
        <p:nvSpPr>
          <p:cNvPr id="3" name="Content Placeholder 2">
            <a:extLst>
              <a:ext uri="{FF2B5EF4-FFF2-40B4-BE49-F238E27FC236}">
                <a16:creationId xmlns:a16="http://schemas.microsoft.com/office/drawing/2014/main" id="{7670AA66-1A11-B61B-5F62-5B8BB47AAD46}"/>
              </a:ext>
            </a:extLst>
          </p:cNvPr>
          <p:cNvSpPr>
            <a:spLocks noGrp="1"/>
          </p:cNvSpPr>
          <p:nvPr>
            <p:ph idx="1"/>
          </p:nvPr>
        </p:nvSpPr>
        <p:spPr>
          <a:xfrm>
            <a:off x="695324" y="873125"/>
            <a:ext cx="10764839" cy="5184775"/>
          </a:xfrm>
        </p:spPr>
        <p:txBody>
          <a:bodyPr>
            <a:normAutofit/>
          </a:bodyPr>
          <a:lstStyle/>
          <a:p>
            <a:r>
              <a:rPr lang="en-US" dirty="0"/>
              <a:t>Following the needs, the obstacles encountered and reported, are:</a:t>
            </a:r>
          </a:p>
          <a:p>
            <a:endParaRPr lang="en-US" dirty="0"/>
          </a:p>
          <a:p>
            <a:pPr lvl="1"/>
            <a:r>
              <a:rPr lang="en-US" dirty="0"/>
              <a:t>Lack of resources and related skills to apply food waste management,</a:t>
            </a:r>
          </a:p>
          <a:p>
            <a:pPr lvl="1"/>
            <a:r>
              <a:rPr lang="en-US" dirty="0"/>
              <a:t>Lack of dedicated training material and practical guidelines to enforce FWM,</a:t>
            </a:r>
          </a:p>
          <a:p>
            <a:pPr lvl="1"/>
            <a:r>
              <a:rPr lang="en-US" dirty="0"/>
              <a:t>Lack of time to invest in-house,</a:t>
            </a:r>
          </a:p>
          <a:p>
            <a:pPr lvl="1"/>
            <a:r>
              <a:rPr lang="en-US" dirty="0"/>
              <a:t>They are not aware of the benefits of FWM,</a:t>
            </a:r>
          </a:p>
          <a:p>
            <a:pPr lvl="1"/>
            <a:r>
              <a:rPr lang="en-US" dirty="0"/>
              <a:t>Lack of knowledge of practical things such as:</a:t>
            </a:r>
          </a:p>
          <a:p>
            <a:pPr lvl="2"/>
            <a:r>
              <a:rPr lang="en-US" dirty="0"/>
              <a:t>packaging, </a:t>
            </a:r>
          </a:p>
          <a:p>
            <a:pPr lvl="2"/>
            <a:r>
              <a:rPr lang="en-US" dirty="0"/>
              <a:t>practical tools to use,</a:t>
            </a:r>
          </a:p>
          <a:p>
            <a:pPr lvl="2"/>
            <a:r>
              <a:rPr lang="en-US" dirty="0"/>
              <a:t>recycling processes,</a:t>
            </a:r>
          </a:p>
          <a:p>
            <a:pPr lvl="2"/>
            <a:r>
              <a:rPr lang="en-US" dirty="0"/>
              <a:t>relevant legislation,</a:t>
            </a:r>
          </a:p>
          <a:p>
            <a:pPr lvl="2"/>
            <a:r>
              <a:rPr lang="en-US" dirty="0"/>
              <a:t>technical knowledge related to food waste. </a:t>
            </a:r>
          </a:p>
          <a:p>
            <a:endParaRPr lang="en-US" dirty="0"/>
          </a:p>
          <a:p>
            <a:endParaRPr lang="en-GB" dirty="0"/>
          </a:p>
        </p:txBody>
      </p:sp>
    </p:spTree>
    <p:extLst>
      <p:ext uri="{BB962C8B-B14F-4D97-AF65-F5344CB8AC3E}">
        <p14:creationId xmlns:p14="http://schemas.microsoft.com/office/powerpoint/2010/main" val="3677170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CC703-4D8E-7A8F-4380-B2A9BBC60800}"/>
              </a:ext>
            </a:extLst>
          </p:cNvPr>
          <p:cNvSpPr>
            <a:spLocks noGrp="1"/>
          </p:cNvSpPr>
          <p:nvPr>
            <p:ph type="title"/>
          </p:nvPr>
        </p:nvSpPr>
        <p:spPr/>
        <p:txBody>
          <a:bodyPr>
            <a:normAutofit/>
          </a:bodyPr>
          <a:lstStyle/>
          <a:p>
            <a:r>
              <a:rPr lang="en-GB" dirty="0"/>
              <a:t>Food Waste Management (FWM)</a:t>
            </a:r>
          </a:p>
        </p:txBody>
      </p:sp>
      <p:sp>
        <p:nvSpPr>
          <p:cNvPr id="3" name="Content Placeholder 2">
            <a:extLst>
              <a:ext uri="{FF2B5EF4-FFF2-40B4-BE49-F238E27FC236}">
                <a16:creationId xmlns:a16="http://schemas.microsoft.com/office/drawing/2014/main" id="{CAD2A6A4-BC6F-0261-8AA3-CA84D298537B}"/>
              </a:ext>
            </a:extLst>
          </p:cNvPr>
          <p:cNvSpPr>
            <a:spLocks noGrp="1"/>
          </p:cNvSpPr>
          <p:nvPr>
            <p:ph idx="1"/>
          </p:nvPr>
        </p:nvSpPr>
        <p:spPr/>
        <p:txBody>
          <a:bodyPr>
            <a:normAutofit fontScale="85000" lnSpcReduction="20000"/>
          </a:bodyPr>
          <a:lstStyle/>
          <a:p>
            <a:pPr marL="0" indent="0">
              <a:buNone/>
            </a:pPr>
            <a:r>
              <a:rPr lang="en-US" dirty="0"/>
              <a:t>The CE4FOOD training course consists in total of 7 different modules:</a:t>
            </a:r>
          </a:p>
          <a:p>
            <a:endParaRPr lang="en-US" dirty="0"/>
          </a:p>
          <a:p>
            <a:pPr lvl="1"/>
            <a:r>
              <a:rPr lang="en-US" dirty="0"/>
              <a:t>Module 1: “The introduction to FWM and the CE4FOOD course”</a:t>
            </a:r>
          </a:p>
          <a:p>
            <a:pPr lvl="1"/>
            <a:endParaRPr lang="en-US" dirty="0"/>
          </a:p>
          <a:p>
            <a:pPr lvl="1"/>
            <a:r>
              <a:rPr lang="en-US" dirty="0"/>
              <a:t>Module 2: “The team” presenting how a team can be set up to manage food waste practices within a restaurant.</a:t>
            </a:r>
          </a:p>
          <a:p>
            <a:pPr lvl="1"/>
            <a:endParaRPr lang="en-US" dirty="0"/>
          </a:p>
          <a:p>
            <a:pPr lvl="1"/>
            <a:r>
              <a:rPr lang="en-US" dirty="0"/>
              <a:t>Module 3: “Digital and other tools for optimal Food Waste Management”</a:t>
            </a:r>
          </a:p>
          <a:p>
            <a:pPr lvl="1"/>
            <a:endParaRPr lang="en-US" dirty="0"/>
          </a:p>
          <a:p>
            <a:pPr lvl="1"/>
            <a:r>
              <a:rPr lang="en-US" dirty="0"/>
              <a:t>Module 4: Pre and post service food waste” presenting how and where food waste is generated and how it can be prevented.</a:t>
            </a:r>
          </a:p>
          <a:p>
            <a:pPr lvl="1"/>
            <a:endParaRPr lang="en-US" dirty="0"/>
          </a:p>
          <a:p>
            <a:pPr lvl="1"/>
            <a:r>
              <a:rPr lang="en-US" dirty="0"/>
              <a:t>Module 5: “Food Waste Management as an ethical and responsible food production policy”</a:t>
            </a:r>
          </a:p>
          <a:p>
            <a:pPr lvl="1"/>
            <a:endParaRPr lang="en-US" dirty="0"/>
          </a:p>
          <a:p>
            <a:pPr lvl="1"/>
            <a:r>
              <a:rPr lang="en-US" dirty="0"/>
              <a:t>Module 6: “Cooperation structures between hospitality sector and suppliers”</a:t>
            </a:r>
          </a:p>
          <a:p>
            <a:pPr lvl="1"/>
            <a:endParaRPr lang="en-US" dirty="0"/>
          </a:p>
          <a:p>
            <a:pPr lvl="1"/>
            <a:r>
              <a:rPr lang="en-US" dirty="0"/>
              <a:t>Module 7: “Training the hospitality sector – Train the Trainer module in using training tools such as Augmented Reality (AR) and Storytelling</a:t>
            </a:r>
            <a:endParaRPr lang="en-GB" dirty="0"/>
          </a:p>
        </p:txBody>
      </p:sp>
    </p:spTree>
    <p:extLst>
      <p:ext uri="{BB962C8B-B14F-4D97-AF65-F5344CB8AC3E}">
        <p14:creationId xmlns:p14="http://schemas.microsoft.com/office/powerpoint/2010/main" val="911426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E6B78-1AA8-A8A7-0501-5C9C474401BC}"/>
              </a:ext>
            </a:extLst>
          </p:cNvPr>
          <p:cNvSpPr>
            <a:spLocks noGrp="1"/>
          </p:cNvSpPr>
          <p:nvPr>
            <p:ph type="title"/>
          </p:nvPr>
        </p:nvSpPr>
        <p:spPr/>
        <p:txBody>
          <a:bodyPr/>
          <a:lstStyle/>
          <a:p>
            <a:r>
              <a:rPr lang="en-GB" dirty="0"/>
              <a:t>Benefits of FWM</a:t>
            </a:r>
          </a:p>
        </p:txBody>
      </p:sp>
      <p:sp>
        <p:nvSpPr>
          <p:cNvPr id="3" name="Content Placeholder 2">
            <a:extLst>
              <a:ext uri="{FF2B5EF4-FFF2-40B4-BE49-F238E27FC236}">
                <a16:creationId xmlns:a16="http://schemas.microsoft.com/office/drawing/2014/main" id="{C4D038BC-6718-4213-C491-67C4FDAA7FB8}"/>
              </a:ext>
            </a:extLst>
          </p:cNvPr>
          <p:cNvSpPr>
            <a:spLocks noGrp="1"/>
          </p:cNvSpPr>
          <p:nvPr>
            <p:ph idx="1"/>
          </p:nvPr>
        </p:nvSpPr>
        <p:spPr/>
        <p:txBody>
          <a:bodyPr>
            <a:normAutofit/>
          </a:bodyPr>
          <a:lstStyle/>
          <a:p>
            <a:r>
              <a:rPr lang="en-US" dirty="0"/>
              <a:t>FWM should be seen as a circular process. Applying and following set processes in-house, will leave a business with several benefits, both economic and environmental.</a:t>
            </a:r>
          </a:p>
          <a:p>
            <a:r>
              <a:rPr lang="en-US" dirty="0"/>
              <a:t>Benefits of applying FWM in your business:</a:t>
            </a:r>
          </a:p>
          <a:p>
            <a:pPr lvl="1"/>
            <a:r>
              <a:rPr lang="en-US" dirty="0"/>
              <a:t>Economic benefits: 1 </a:t>
            </a:r>
            <a:r>
              <a:rPr lang="en-US" dirty="0" err="1"/>
              <a:t>tonne</a:t>
            </a:r>
            <a:r>
              <a:rPr lang="en-US" dirty="0"/>
              <a:t> of food waste produced is worth approximately 2000 euros. Do you know how much food waste you are producing?</a:t>
            </a:r>
          </a:p>
          <a:p>
            <a:pPr lvl="1"/>
            <a:r>
              <a:rPr lang="en-US" dirty="0"/>
              <a:t>Run a more efficient business and to perform better when you have decreased the “hidden costs” of food waste,</a:t>
            </a:r>
          </a:p>
          <a:p>
            <a:pPr lvl="1"/>
            <a:r>
              <a:rPr lang="en-US" dirty="0"/>
              <a:t>Reduce energy waste during distribution, storage and preparation,</a:t>
            </a:r>
          </a:p>
          <a:p>
            <a:pPr lvl="1"/>
            <a:r>
              <a:rPr lang="en-US" dirty="0"/>
              <a:t>Reduce costs for managing the food waste.</a:t>
            </a:r>
          </a:p>
          <a:p>
            <a:endParaRPr lang="en-US" dirty="0"/>
          </a:p>
          <a:p>
            <a:r>
              <a:rPr lang="en-US" dirty="0"/>
              <a:t>Consider: can you think of more benefits for a business?</a:t>
            </a:r>
          </a:p>
          <a:p>
            <a:endParaRPr lang="en-GB" dirty="0"/>
          </a:p>
        </p:txBody>
      </p:sp>
    </p:spTree>
    <p:extLst>
      <p:ext uri="{BB962C8B-B14F-4D97-AF65-F5344CB8AC3E}">
        <p14:creationId xmlns:p14="http://schemas.microsoft.com/office/powerpoint/2010/main" val="1309940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E6B78-1AA8-A8A7-0501-5C9C474401BC}"/>
              </a:ext>
            </a:extLst>
          </p:cNvPr>
          <p:cNvSpPr>
            <a:spLocks noGrp="1"/>
          </p:cNvSpPr>
          <p:nvPr>
            <p:ph type="title"/>
          </p:nvPr>
        </p:nvSpPr>
        <p:spPr/>
        <p:txBody>
          <a:bodyPr/>
          <a:lstStyle/>
          <a:p>
            <a:r>
              <a:rPr lang="en-GB" dirty="0"/>
              <a:t>Benefits of FWM</a:t>
            </a:r>
          </a:p>
        </p:txBody>
      </p:sp>
      <p:sp>
        <p:nvSpPr>
          <p:cNvPr id="3" name="Content Placeholder 2">
            <a:extLst>
              <a:ext uri="{FF2B5EF4-FFF2-40B4-BE49-F238E27FC236}">
                <a16:creationId xmlns:a16="http://schemas.microsoft.com/office/drawing/2014/main" id="{C4D038BC-6718-4213-C491-67C4FDAA7FB8}"/>
              </a:ext>
            </a:extLst>
          </p:cNvPr>
          <p:cNvSpPr>
            <a:spLocks noGrp="1"/>
          </p:cNvSpPr>
          <p:nvPr>
            <p:ph idx="1"/>
          </p:nvPr>
        </p:nvSpPr>
        <p:spPr/>
        <p:txBody>
          <a:bodyPr>
            <a:normAutofit/>
          </a:bodyPr>
          <a:lstStyle/>
          <a:p>
            <a:r>
              <a:rPr lang="en-US" dirty="0"/>
              <a:t>If you considered increased staff motivation, sensitization of customers and staff, better use of raw materials, better co-operation with suppliers and distributors, seasonal menus, decrease of carbon footprints and others, you are correct.</a:t>
            </a:r>
          </a:p>
          <a:p>
            <a:endParaRPr lang="en-US" dirty="0"/>
          </a:p>
          <a:p>
            <a:r>
              <a:rPr lang="en-US" dirty="0"/>
              <a:t>The benefits are multiple if a business can overcome the obstacles faced and have access to practical and usable, hands-on tools. </a:t>
            </a:r>
          </a:p>
          <a:p>
            <a:endParaRPr lang="en-US" dirty="0"/>
          </a:p>
          <a:p>
            <a:r>
              <a:rPr lang="en-US" dirty="0"/>
              <a:t>As a trainer or business owner, you can conduct several small activities to consider how you handle food waste. </a:t>
            </a:r>
          </a:p>
          <a:p>
            <a:endParaRPr lang="en-GB" dirty="0"/>
          </a:p>
        </p:txBody>
      </p:sp>
    </p:spTree>
    <p:extLst>
      <p:ext uri="{BB962C8B-B14F-4D97-AF65-F5344CB8AC3E}">
        <p14:creationId xmlns:p14="http://schemas.microsoft.com/office/powerpoint/2010/main" val="1233674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63"/>
          <p:cNvSpPr txBox="1">
            <a:spLocks noGrp="1"/>
          </p:cNvSpPr>
          <p:nvPr>
            <p:ph type="body" idx="1"/>
          </p:nvPr>
        </p:nvSpPr>
        <p:spPr>
          <a:xfrm>
            <a:off x="146833" y="61120"/>
            <a:ext cx="11573197" cy="72424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5400"/>
              <a:buNone/>
            </a:pPr>
            <a:r>
              <a:rPr lang="en-US" sz="4400" dirty="0">
                <a:solidFill>
                  <a:schemeClr val="tx1"/>
                </a:solidFill>
                <a:latin typeface="+mj-lt"/>
                <a:ea typeface="+mj-ea"/>
                <a:cs typeface="+mj-cs"/>
              </a:rPr>
              <a:t>Self reflection: how do I handle food waste?</a:t>
            </a:r>
          </a:p>
        </p:txBody>
      </p:sp>
      <p:grpSp>
        <p:nvGrpSpPr>
          <p:cNvPr id="189" name="Google Shape;189;p63"/>
          <p:cNvGrpSpPr/>
          <p:nvPr/>
        </p:nvGrpSpPr>
        <p:grpSpPr>
          <a:xfrm>
            <a:off x="180023" y="1063756"/>
            <a:ext cx="2769552" cy="5180063"/>
            <a:chOff x="3267841" y="806766"/>
            <a:chExt cx="2631307" cy="4921495"/>
          </a:xfrm>
        </p:grpSpPr>
        <p:sp>
          <p:nvSpPr>
            <p:cNvPr id="190" name="Google Shape;190;p63"/>
            <p:cNvSpPr/>
            <p:nvPr/>
          </p:nvSpPr>
          <p:spPr>
            <a:xfrm rot="6300000">
              <a:off x="3793217" y="973514"/>
              <a:ext cx="1483887" cy="1483887"/>
            </a:xfrm>
            <a:prstGeom prst="blockArc">
              <a:avLst>
                <a:gd name="adj1" fmla="val 18220756"/>
                <a:gd name="adj2" fmla="val 7"/>
                <a:gd name="adj3" fmla="val 20459"/>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191" name="Google Shape;191;p63"/>
            <p:cNvSpPr/>
            <p:nvPr/>
          </p:nvSpPr>
          <p:spPr>
            <a:xfrm rot="2937747">
              <a:off x="5001671" y="1800156"/>
              <a:ext cx="302800" cy="390527"/>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192" name="Google Shape;192;p63"/>
            <p:cNvGrpSpPr/>
            <p:nvPr/>
          </p:nvGrpSpPr>
          <p:grpSpPr>
            <a:xfrm>
              <a:off x="3267841" y="1922456"/>
              <a:ext cx="2631307" cy="3805806"/>
              <a:chOff x="3267841" y="1922456"/>
              <a:chExt cx="2631307" cy="3805806"/>
            </a:xfrm>
          </p:grpSpPr>
          <p:grpSp>
            <p:nvGrpSpPr>
              <p:cNvPr id="193" name="Google Shape;193;p63"/>
              <p:cNvGrpSpPr/>
              <p:nvPr/>
            </p:nvGrpSpPr>
            <p:grpSpPr>
              <a:xfrm rot="-4500000">
                <a:off x="3888111" y="4065663"/>
                <a:ext cx="1483887" cy="1483887"/>
                <a:chOff x="1626729" y="2060848"/>
                <a:chExt cx="1483887" cy="1483887"/>
              </a:xfrm>
            </p:grpSpPr>
            <p:sp>
              <p:nvSpPr>
                <p:cNvPr id="194" name="Google Shape;194;p63"/>
                <p:cNvSpPr/>
                <p:nvPr/>
              </p:nvSpPr>
              <p:spPr>
                <a:xfrm>
                  <a:off x="1626729" y="2060848"/>
                  <a:ext cx="1483887" cy="1483887"/>
                </a:xfrm>
                <a:prstGeom prst="blockArc">
                  <a:avLst>
                    <a:gd name="adj1" fmla="val 14029105"/>
                    <a:gd name="adj2" fmla="val 18056557"/>
                    <a:gd name="adj3" fmla="val 20441"/>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195" name="Google Shape;195;p63"/>
                <p:cNvSpPr/>
                <p:nvPr/>
              </p:nvSpPr>
              <p:spPr>
                <a:xfrm>
                  <a:off x="1626729" y="2060848"/>
                  <a:ext cx="1483887" cy="1483887"/>
                </a:xfrm>
                <a:prstGeom prst="blockArc">
                  <a:avLst>
                    <a:gd name="adj1" fmla="val 18220756"/>
                    <a:gd name="adj2" fmla="val 7"/>
                    <a:gd name="adj3" fmla="val 20459"/>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196" name="Google Shape;196;p63"/>
                <p:cNvSpPr/>
                <p:nvPr/>
              </p:nvSpPr>
              <p:spPr>
                <a:xfrm>
                  <a:off x="1626729" y="2060848"/>
                  <a:ext cx="1483887" cy="1483887"/>
                </a:xfrm>
                <a:prstGeom prst="blockArc">
                  <a:avLst>
                    <a:gd name="adj1" fmla="val 10800000"/>
                    <a:gd name="adj2" fmla="val 13821376"/>
                    <a:gd name="adj3" fmla="val 20509"/>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grpSp>
          <p:grpSp>
            <p:nvGrpSpPr>
              <p:cNvPr id="197" name="Google Shape;197;p63"/>
              <p:cNvGrpSpPr/>
              <p:nvPr/>
            </p:nvGrpSpPr>
            <p:grpSpPr>
              <a:xfrm rot="6300000">
                <a:off x="3496163" y="3497890"/>
                <a:ext cx="2671989" cy="1493304"/>
                <a:chOff x="1626728" y="2060848"/>
                <a:chExt cx="2671989" cy="1493304"/>
              </a:xfrm>
            </p:grpSpPr>
            <p:sp>
              <p:nvSpPr>
                <p:cNvPr id="198" name="Google Shape;198;p63"/>
                <p:cNvSpPr/>
                <p:nvPr/>
              </p:nvSpPr>
              <p:spPr>
                <a:xfrm>
                  <a:off x="1626729" y="2060848"/>
                  <a:ext cx="1483887" cy="1483887"/>
                </a:xfrm>
                <a:prstGeom prst="blockArc">
                  <a:avLst>
                    <a:gd name="adj1" fmla="val 14029105"/>
                    <a:gd name="adj2" fmla="val 18056557"/>
                    <a:gd name="adj3" fmla="val 20441"/>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199" name="Google Shape;199;p63"/>
                <p:cNvSpPr/>
                <p:nvPr/>
              </p:nvSpPr>
              <p:spPr>
                <a:xfrm>
                  <a:off x="1626729" y="2060848"/>
                  <a:ext cx="1483887" cy="1483887"/>
                </a:xfrm>
                <a:prstGeom prst="blockArc">
                  <a:avLst>
                    <a:gd name="adj1" fmla="val 18220756"/>
                    <a:gd name="adj2" fmla="val 7"/>
                    <a:gd name="adj3" fmla="val 2045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0" name="Google Shape;200;p63"/>
                <p:cNvSpPr/>
                <p:nvPr/>
              </p:nvSpPr>
              <p:spPr>
                <a:xfrm>
                  <a:off x="1626729" y="2060848"/>
                  <a:ext cx="1483887" cy="1483887"/>
                </a:xfrm>
                <a:prstGeom prst="blockArc">
                  <a:avLst>
                    <a:gd name="adj1" fmla="val 10800000"/>
                    <a:gd name="adj2" fmla="val 13821376"/>
                    <a:gd name="adj3" fmla="val 205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1" name="Google Shape;201;p63"/>
                <p:cNvSpPr/>
                <p:nvPr/>
              </p:nvSpPr>
              <p:spPr>
                <a:xfrm rot="10800000">
                  <a:off x="1626728" y="2060848"/>
                  <a:ext cx="1483887" cy="1483887"/>
                </a:xfrm>
                <a:prstGeom prst="blockArc">
                  <a:avLst>
                    <a:gd name="adj1" fmla="val 18220756"/>
                    <a:gd name="adj2" fmla="val 21429398"/>
                    <a:gd name="adj3" fmla="val 20423"/>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2" name="Google Shape;202;p63"/>
                <p:cNvSpPr/>
                <p:nvPr/>
              </p:nvSpPr>
              <p:spPr>
                <a:xfrm>
                  <a:off x="2814830" y="2070265"/>
                  <a:ext cx="1483887" cy="1483887"/>
                </a:xfrm>
                <a:prstGeom prst="blockArc">
                  <a:avLst>
                    <a:gd name="adj1" fmla="val 18220756"/>
                    <a:gd name="adj2" fmla="val 7"/>
                    <a:gd name="adj3" fmla="val 20459"/>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grpSp>
          <p:grpSp>
            <p:nvGrpSpPr>
              <p:cNvPr id="203" name="Google Shape;203;p63"/>
              <p:cNvGrpSpPr/>
              <p:nvPr/>
            </p:nvGrpSpPr>
            <p:grpSpPr>
              <a:xfrm rot="-4500000">
                <a:off x="3434589" y="2089204"/>
                <a:ext cx="1483888" cy="1483887"/>
                <a:chOff x="1626728" y="2060848"/>
                <a:chExt cx="1483888" cy="1483887"/>
              </a:xfrm>
            </p:grpSpPr>
            <p:sp>
              <p:nvSpPr>
                <p:cNvPr id="204" name="Google Shape;204;p63"/>
                <p:cNvSpPr/>
                <p:nvPr/>
              </p:nvSpPr>
              <p:spPr>
                <a:xfrm>
                  <a:off x="1626729" y="2060848"/>
                  <a:ext cx="1483887" cy="1483887"/>
                </a:xfrm>
                <a:prstGeom prst="blockArc">
                  <a:avLst>
                    <a:gd name="adj1" fmla="val 14029105"/>
                    <a:gd name="adj2" fmla="val 18056557"/>
                    <a:gd name="adj3" fmla="val 2044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5" name="Google Shape;205;p63"/>
                <p:cNvSpPr/>
                <p:nvPr/>
              </p:nvSpPr>
              <p:spPr>
                <a:xfrm>
                  <a:off x="1626729" y="2060848"/>
                  <a:ext cx="1483887" cy="1483887"/>
                </a:xfrm>
                <a:prstGeom prst="blockArc">
                  <a:avLst>
                    <a:gd name="adj1" fmla="val 18220756"/>
                    <a:gd name="adj2" fmla="val 7"/>
                    <a:gd name="adj3" fmla="val 20459"/>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6" name="Google Shape;206;p63"/>
                <p:cNvSpPr/>
                <p:nvPr/>
              </p:nvSpPr>
              <p:spPr>
                <a:xfrm>
                  <a:off x="1626729" y="2060848"/>
                  <a:ext cx="1483887" cy="1483887"/>
                </a:xfrm>
                <a:prstGeom prst="blockArc">
                  <a:avLst>
                    <a:gd name="adj1" fmla="val 10800000"/>
                    <a:gd name="adj2" fmla="val 13821376"/>
                    <a:gd name="adj3" fmla="val 20509"/>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07" name="Google Shape;207;p63"/>
                <p:cNvSpPr/>
                <p:nvPr/>
              </p:nvSpPr>
              <p:spPr>
                <a:xfrm rot="10800000">
                  <a:off x="1626728" y="2060848"/>
                  <a:ext cx="1483887" cy="1483887"/>
                </a:xfrm>
                <a:prstGeom prst="blockArc">
                  <a:avLst>
                    <a:gd name="adj1" fmla="val 18220756"/>
                    <a:gd name="adj2" fmla="val 21429398"/>
                    <a:gd name="adj3" fmla="val 20423"/>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grpSp>
        </p:grpSp>
        <p:sp>
          <p:nvSpPr>
            <p:cNvPr id="208" name="Google Shape;208;p63"/>
            <p:cNvSpPr/>
            <p:nvPr/>
          </p:nvSpPr>
          <p:spPr>
            <a:xfrm rot="2725174">
              <a:off x="5247156" y="1430330"/>
              <a:ext cx="535302" cy="461467"/>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grpSp>
      <p:sp>
        <p:nvSpPr>
          <p:cNvPr id="209" name="Google Shape;209;p63"/>
          <p:cNvSpPr txBox="1"/>
          <p:nvPr/>
        </p:nvSpPr>
        <p:spPr>
          <a:xfrm>
            <a:off x="822620" y="2774890"/>
            <a:ext cx="2683359" cy="461624"/>
          </a:xfrm>
          <a:prstGeom prst="rect">
            <a:avLst/>
          </a:prstGeom>
          <a:noFill/>
          <a:ln>
            <a:noFill/>
          </a:ln>
        </p:spPr>
        <p:txBody>
          <a:bodyPr spcFirstLastPara="1" wrap="square" lIns="108000" tIns="45700" rIns="108000"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chemeClr val="accent4"/>
                </a:solidFill>
                <a:latin typeface="Arial"/>
                <a:ea typeface="Arial"/>
                <a:cs typeface="Arial"/>
                <a:sym typeface="Arial"/>
              </a:rPr>
              <a:t>Re-calculate following actions taken </a:t>
            </a:r>
            <a:endParaRPr sz="1200" b="1" i="0" u="none" strike="noStrike" cap="none">
              <a:solidFill>
                <a:schemeClr val="accent4"/>
              </a:solidFill>
              <a:latin typeface="Arial"/>
              <a:ea typeface="Arial"/>
              <a:cs typeface="Arial"/>
              <a:sym typeface="Arial"/>
            </a:endParaRPr>
          </a:p>
        </p:txBody>
      </p:sp>
      <p:sp>
        <p:nvSpPr>
          <p:cNvPr id="210" name="Google Shape;210;p63"/>
          <p:cNvSpPr txBox="1"/>
          <p:nvPr/>
        </p:nvSpPr>
        <p:spPr>
          <a:xfrm>
            <a:off x="543517" y="3935585"/>
            <a:ext cx="1742458" cy="461624"/>
          </a:xfrm>
          <a:prstGeom prst="rect">
            <a:avLst/>
          </a:prstGeom>
          <a:noFill/>
          <a:ln>
            <a:noFill/>
          </a:ln>
        </p:spPr>
        <p:txBody>
          <a:bodyPr spcFirstLastPara="1" wrap="square" lIns="108000" tIns="45700" rIns="108000"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DEC104"/>
                </a:solidFill>
                <a:latin typeface="Arial"/>
                <a:ea typeface="Arial"/>
                <a:cs typeface="Arial"/>
                <a:sym typeface="Arial"/>
              </a:rPr>
              <a:t>Manage raw material and food  </a:t>
            </a:r>
            <a:endParaRPr sz="1200" b="1" i="0" u="none" strike="noStrike" cap="none">
              <a:solidFill>
                <a:srgbClr val="DEC104"/>
              </a:solidFill>
              <a:latin typeface="Arial"/>
              <a:ea typeface="Arial"/>
              <a:cs typeface="Arial"/>
              <a:sym typeface="Arial"/>
            </a:endParaRPr>
          </a:p>
        </p:txBody>
      </p:sp>
      <p:sp>
        <p:nvSpPr>
          <p:cNvPr id="211" name="Google Shape;211;p63"/>
          <p:cNvSpPr txBox="1"/>
          <p:nvPr/>
        </p:nvSpPr>
        <p:spPr>
          <a:xfrm>
            <a:off x="1813303" y="5153170"/>
            <a:ext cx="1314110" cy="461624"/>
          </a:xfrm>
          <a:prstGeom prst="rect">
            <a:avLst/>
          </a:prstGeom>
          <a:noFill/>
          <a:ln>
            <a:noFill/>
          </a:ln>
        </p:spPr>
        <p:txBody>
          <a:bodyPr spcFirstLastPara="1" wrap="square" lIns="108000" tIns="45700" rIns="108000"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chemeClr val="accent2"/>
                </a:solidFill>
                <a:latin typeface="Arial"/>
                <a:ea typeface="Arial"/>
                <a:cs typeface="Arial"/>
                <a:sym typeface="Arial"/>
              </a:rPr>
              <a:t>Calculate my food waste </a:t>
            </a:r>
            <a:endParaRPr sz="1200" b="1" i="0" u="none" strike="noStrike" cap="none">
              <a:solidFill>
                <a:schemeClr val="accent2"/>
              </a:solidFill>
              <a:latin typeface="Arial"/>
              <a:ea typeface="Arial"/>
              <a:cs typeface="Arial"/>
              <a:sym typeface="Arial"/>
            </a:endParaRPr>
          </a:p>
        </p:txBody>
      </p:sp>
      <p:sp>
        <p:nvSpPr>
          <p:cNvPr id="212" name="Google Shape;212;p63"/>
          <p:cNvSpPr/>
          <p:nvPr/>
        </p:nvSpPr>
        <p:spPr>
          <a:xfrm rot="2700000">
            <a:off x="1526949" y="5046449"/>
            <a:ext cx="265920" cy="476745"/>
          </a:xfrm>
          <a:custGeom>
            <a:avLst/>
            <a:gdLst/>
            <a:ahLst/>
            <a:cxnLst/>
            <a:rect l="l" t="t" r="r" b="b"/>
            <a:pathLst>
              <a:path w="2232248" h="4001999" extrusionOk="0">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3" name="Google Shape;213;p63"/>
          <p:cNvSpPr/>
          <p:nvPr/>
        </p:nvSpPr>
        <p:spPr>
          <a:xfrm>
            <a:off x="934002" y="3021169"/>
            <a:ext cx="354676" cy="357638"/>
          </a:xfrm>
          <a:custGeom>
            <a:avLst/>
            <a:gdLst/>
            <a:ahLst/>
            <a:cxnLst/>
            <a:rect l="l" t="t" r="r" b="b"/>
            <a:pathLst>
              <a:path w="1652142" h="1665940" extrusionOk="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4" name="Google Shape;214;p63"/>
          <p:cNvSpPr txBox="1"/>
          <p:nvPr/>
        </p:nvSpPr>
        <p:spPr>
          <a:xfrm>
            <a:off x="3539315" y="873125"/>
            <a:ext cx="8357412" cy="5358103"/>
          </a:xfrm>
          <a:prstGeom prst="rect">
            <a:avLst/>
          </a:prstGeom>
          <a:noFill/>
          <a:ln>
            <a:noFill/>
          </a:ln>
        </p:spPr>
        <p:txBody>
          <a:bodyPr spcFirstLastPara="1" wrap="square" lIns="91425" tIns="45700" rIns="91425" bIns="45700" anchor="t" anchorCtr="0">
            <a:normAutofit fontScale="77500" lnSpcReduction="20000"/>
          </a:bodyPr>
          <a:lstStyle/>
          <a:p>
            <a:pPr marL="514350" marR="0" lvl="0" indent="-514350" algn="l" rtl="0">
              <a:lnSpc>
                <a:spcPct val="120000"/>
              </a:lnSpc>
              <a:spcBef>
                <a:spcPts val="0"/>
              </a:spcBef>
              <a:spcAft>
                <a:spcPts val="0"/>
              </a:spcAft>
              <a:buClr>
                <a:srgbClr val="7F7F7F"/>
              </a:buClr>
              <a:buSzPts val="2220"/>
              <a:buFont typeface="+mj-lt"/>
              <a:buAutoNum type="arabicPeriod"/>
            </a:pPr>
            <a:r>
              <a:rPr lang="en-US" sz="2800" dirty="0">
                <a:solidFill>
                  <a:srgbClr val="7030A0"/>
                </a:solidFill>
                <a:sym typeface="Arial"/>
              </a:rPr>
              <a:t>Quickly calculate the approximate amount of food waste generated over an ordinary day in your business.</a:t>
            </a:r>
            <a:endParaRPr sz="2800" dirty="0">
              <a:solidFill>
                <a:srgbClr val="7030A0"/>
              </a:solidFill>
            </a:endParaRPr>
          </a:p>
          <a:p>
            <a:pPr marL="514350" marR="0" lvl="0" indent="-514350" algn="l" rtl="0">
              <a:lnSpc>
                <a:spcPct val="120000"/>
              </a:lnSpc>
              <a:spcBef>
                <a:spcPts val="0"/>
              </a:spcBef>
              <a:spcAft>
                <a:spcPts val="0"/>
              </a:spcAft>
              <a:buClr>
                <a:srgbClr val="7F7F7F"/>
              </a:buClr>
              <a:buSzPts val="2220"/>
              <a:buFont typeface="+mj-lt"/>
              <a:buAutoNum type="arabicPeriod"/>
            </a:pPr>
            <a:r>
              <a:rPr lang="en-US" sz="2800" dirty="0">
                <a:solidFill>
                  <a:srgbClr val="7030A0"/>
                </a:solidFill>
                <a:sym typeface="Arial"/>
              </a:rPr>
              <a:t>Identify from which sector / department the biggest food waste portion originates from.</a:t>
            </a:r>
            <a:endParaRPr sz="2800" dirty="0">
              <a:solidFill>
                <a:srgbClr val="7030A0"/>
              </a:solidFill>
            </a:endParaRPr>
          </a:p>
          <a:p>
            <a:pPr marL="514350" marR="0" lvl="0" indent="-514350" algn="l" rtl="0">
              <a:lnSpc>
                <a:spcPct val="120000"/>
              </a:lnSpc>
              <a:spcBef>
                <a:spcPts val="0"/>
              </a:spcBef>
              <a:spcAft>
                <a:spcPts val="0"/>
              </a:spcAft>
              <a:buClr>
                <a:srgbClr val="7F7F7F"/>
              </a:buClr>
              <a:buSzPts val="2220"/>
              <a:buFont typeface="+mj-lt"/>
              <a:buAutoNum type="arabicPeriod"/>
            </a:pPr>
            <a:r>
              <a:rPr lang="en-US" sz="2800" dirty="0">
                <a:solidFill>
                  <a:srgbClr val="7030A0"/>
                </a:solidFill>
                <a:sym typeface="Arial"/>
              </a:rPr>
              <a:t>Take actions: manage storage better, re-calculate plate portions, make changes that will influence food waste, inform staff and all relevant people involved,</a:t>
            </a:r>
            <a:endParaRPr sz="2800" dirty="0">
              <a:solidFill>
                <a:srgbClr val="7030A0"/>
              </a:solidFill>
            </a:endParaRPr>
          </a:p>
          <a:p>
            <a:pPr marL="514350" marR="0" lvl="0" indent="-514350" algn="l" rtl="0">
              <a:lnSpc>
                <a:spcPct val="120000"/>
              </a:lnSpc>
              <a:spcBef>
                <a:spcPts val="0"/>
              </a:spcBef>
              <a:spcAft>
                <a:spcPts val="0"/>
              </a:spcAft>
              <a:buClr>
                <a:srgbClr val="7F7F7F"/>
              </a:buClr>
              <a:buSzPts val="2220"/>
              <a:buFont typeface="+mj-lt"/>
              <a:buAutoNum type="arabicPeriod"/>
            </a:pPr>
            <a:r>
              <a:rPr lang="en-US" sz="2800" dirty="0">
                <a:solidFill>
                  <a:srgbClr val="7030A0"/>
                </a:solidFill>
                <a:sym typeface="Arial"/>
              </a:rPr>
              <a:t>After the actions are taken: re-calculate how much food waste you have produced. Has the food waste decreased? </a:t>
            </a:r>
            <a:endParaRPr sz="2800" dirty="0">
              <a:solidFill>
                <a:srgbClr val="7030A0"/>
              </a:solidFill>
            </a:endParaRPr>
          </a:p>
          <a:p>
            <a:pPr marL="457200" marR="0" lvl="0" indent="-316230" algn="l" rtl="0">
              <a:lnSpc>
                <a:spcPct val="90000"/>
              </a:lnSpc>
              <a:spcBef>
                <a:spcPts val="0"/>
              </a:spcBef>
              <a:spcAft>
                <a:spcPts val="0"/>
              </a:spcAft>
              <a:buClr>
                <a:srgbClr val="7F7F7F"/>
              </a:buClr>
              <a:buSzPts val="2220"/>
              <a:buFont typeface="Arial"/>
              <a:buNone/>
            </a:pPr>
            <a:endParaRPr lang="en-GB" sz="2000" b="0" i="0" u="none" strike="noStrike" cap="none" dirty="0">
              <a:solidFill>
                <a:srgbClr val="7F7F7F"/>
              </a:solidFill>
              <a:latin typeface="Arial"/>
              <a:ea typeface="Arial"/>
              <a:cs typeface="Arial"/>
              <a:sym typeface="Arial"/>
            </a:endParaRPr>
          </a:p>
          <a:p>
            <a:pPr marL="1428750" lvl="2" indent="-514350">
              <a:lnSpc>
                <a:spcPct val="120000"/>
              </a:lnSpc>
              <a:buClr>
                <a:srgbClr val="7F7F7F"/>
              </a:buClr>
              <a:buSzPts val="2220"/>
              <a:buFont typeface="Arial" panose="020B0604020202020204" pitchFamily="34" charset="0"/>
              <a:buChar char="•"/>
            </a:pPr>
            <a:r>
              <a:rPr lang="en-US" sz="2800" dirty="0">
                <a:solidFill>
                  <a:srgbClr val="7030A0"/>
                </a:solidFill>
                <a:sym typeface="Arial"/>
              </a:rPr>
              <a:t>Now, calculate the following:</a:t>
            </a:r>
            <a:endParaRPr lang="en-US" sz="2800" dirty="0">
              <a:solidFill>
                <a:srgbClr val="7030A0"/>
              </a:solidFill>
            </a:endParaRPr>
          </a:p>
          <a:p>
            <a:pPr marL="1428750" lvl="2" indent="-514350">
              <a:lnSpc>
                <a:spcPct val="120000"/>
              </a:lnSpc>
              <a:buClr>
                <a:srgbClr val="7F7F7F"/>
              </a:buClr>
              <a:buSzPts val="2220"/>
              <a:buFont typeface="Arial" panose="020B0604020202020204" pitchFamily="34" charset="0"/>
              <a:buChar char="•"/>
            </a:pPr>
            <a:r>
              <a:rPr lang="en-US" sz="2800" dirty="0">
                <a:solidFill>
                  <a:srgbClr val="7030A0"/>
                </a:solidFill>
                <a:sym typeface="Arial"/>
              </a:rPr>
              <a:t>How much does the food waste originally produced, weigh?</a:t>
            </a:r>
            <a:endParaRPr lang="en-US" sz="2800" dirty="0">
              <a:solidFill>
                <a:srgbClr val="7030A0"/>
              </a:solidFill>
            </a:endParaRPr>
          </a:p>
          <a:p>
            <a:pPr marL="1428750" lvl="2" indent="-514350">
              <a:lnSpc>
                <a:spcPct val="120000"/>
              </a:lnSpc>
              <a:buClr>
                <a:srgbClr val="7F7F7F"/>
              </a:buClr>
              <a:buSzPts val="2220"/>
              <a:buFont typeface="Arial" panose="020B0604020202020204" pitchFamily="34" charset="0"/>
              <a:buChar char="•"/>
            </a:pPr>
            <a:r>
              <a:rPr lang="en-US" sz="2800" dirty="0">
                <a:solidFill>
                  <a:srgbClr val="7030A0"/>
                </a:solidFill>
                <a:sym typeface="Arial"/>
              </a:rPr>
              <a:t>How much does the food waste originally produced, cost?</a:t>
            </a:r>
            <a:endParaRPr lang="en-US" sz="2800" dirty="0">
              <a:solidFill>
                <a:srgbClr val="7030A0"/>
              </a:solidFill>
            </a:endParaRPr>
          </a:p>
          <a:p>
            <a:pPr marL="1428750" lvl="2" indent="-514350">
              <a:lnSpc>
                <a:spcPct val="120000"/>
              </a:lnSpc>
              <a:buClr>
                <a:srgbClr val="7F7F7F"/>
              </a:buClr>
              <a:buSzPts val="2220"/>
              <a:buFont typeface="Arial" panose="020B0604020202020204" pitchFamily="34" charset="0"/>
              <a:buChar char="•"/>
            </a:pPr>
            <a:r>
              <a:rPr lang="en-US" sz="2800" dirty="0">
                <a:solidFill>
                  <a:srgbClr val="7030A0"/>
                </a:solidFill>
                <a:sym typeface="Arial"/>
              </a:rPr>
              <a:t>How much does the food waste following the actions, cost? Is there a difference?</a:t>
            </a:r>
            <a:endParaRPr lang="en-US" sz="2800" dirty="0">
              <a:solidFill>
                <a:srgbClr val="7030A0"/>
              </a:solidFill>
            </a:endParaRPr>
          </a:p>
        </p:txBody>
      </p:sp>
    </p:spTree>
    <p:extLst>
      <p:ext uri="{BB962C8B-B14F-4D97-AF65-F5344CB8AC3E}">
        <p14:creationId xmlns:p14="http://schemas.microsoft.com/office/powerpoint/2010/main" val="2646769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E6B78-1AA8-A8A7-0501-5C9C474401BC}"/>
              </a:ext>
            </a:extLst>
          </p:cNvPr>
          <p:cNvSpPr>
            <a:spLocks noGrp="1"/>
          </p:cNvSpPr>
          <p:nvPr>
            <p:ph type="title"/>
          </p:nvPr>
        </p:nvSpPr>
        <p:spPr/>
        <p:txBody>
          <a:bodyPr/>
          <a:lstStyle/>
          <a:p>
            <a:r>
              <a:rPr lang="en-GB" dirty="0"/>
              <a:t>Benefits of FWM</a:t>
            </a:r>
          </a:p>
        </p:txBody>
      </p:sp>
      <p:sp>
        <p:nvSpPr>
          <p:cNvPr id="3" name="Content Placeholder 2">
            <a:extLst>
              <a:ext uri="{FF2B5EF4-FFF2-40B4-BE49-F238E27FC236}">
                <a16:creationId xmlns:a16="http://schemas.microsoft.com/office/drawing/2014/main" id="{C4D038BC-6718-4213-C491-67C4FDAA7FB8}"/>
              </a:ext>
            </a:extLst>
          </p:cNvPr>
          <p:cNvSpPr>
            <a:spLocks noGrp="1"/>
          </p:cNvSpPr>
          <p:nvPr>
            <p:ph idx="1"/>
          </p:nvPr>
        </p:nvSpPr>
        <p:spPr/>
        <p:txBody>
          <a:bodyPr>
            <a:normAutofit/>
          </a:bodyPr>
          <a:lstStyle/>
          <a:p>
            <a:r>
              <a:rPr lang="en-US" dirty="0"/>
              <a:t>This quick exercise displays how a business can quite easily adopt and integrate food waste management within.</a:t>
            </a:r>
          </a:p>
          <a:p>
            <a:endParaRPr lang="en-US" dirty="0"/>
          </a:p>
          <a:p>
            <a:r>
              <a:rPr lang="en-US" dirty="0"/>
              <a:t>Adding the initial steps of FWM, it will be able to: </a:t>
            </a:r>
          </a:p>
          <a:p>
            <a:pPr lvl="1"/>
            <a:r>
              <a:rPr lang="en-US" dirty="0"/>
              <a:t>identify the amounts of raw materials needed, </a:t>
            </a:r>
          </a:p>
          <a:p>
            <a:pPr lvl="1"/>
            <a:r>
              <a:rPr lang="en-US" dirty="0"/>
              <a:t>to adopt their menus according to raw materials and left-overs, </a:t>
            </a:r>
          </a:p>
          <a:p>
            <a:pPr lvl="1"/>
            <a:r>
              <a:rPr lang="en-US" dirty="0"/>
              <a:t>to foster their cooperation with distributors and local suppliers, </a:t>
            </a:r>
          </a:p>
          <a:p>
            <a:pPr lvl="1"/>
            <a:r>
              <a:rPr lang="en-US" dirty="0"/>
              <a:t>to adopt re-cycling processes and become part of this chain.</a:t>
            </a:r>
          </a:p>
          <a:p>
            <a:endParaRPr lang="en-GB" dirty="0"/>
          </a:p>
        </p:txBody>
      </p:sp>
    </p:spTree>
    <p:extLst>
      <p:ext uri="{BB962C8B-B14F-4D97-AF65-F5344CB8AC3E}">
        <p14:creationId xmlns:p14="http://schemas.microsoft.com/office/powerpoint/2010/main" val="2550379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8" name="Google Shape;228;p65"/>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5400"/>
              <a:buNone/>
            </a:pPr>
            <a:r>
              <a:rPr lang="en-US"/>
              <a:t>A case study – Hotel Accor</a:t>
            </a:r>
            <a:endParaRPr/>
          </a:p>
        </p:txBody>
      </p:sp>
      <p:sp>
        <p:nvSpPr>
          <p:cNvPr id="229" name="Google Shape;229;p65"/>
          <p:cNvSpPr/>
          <p:nvPr/>
        </p:nvSpPr>
        <p:spPr>
          <a:xfrm>
            <a:off x="4007768" y="1916832"/>
            <a:ext cx="4140000" cy="4140000"/>
          </a:xfrm>
          <a:prstGeom prst="pie">
            <a:avLst>
              <a:gd name="adj1" fmla="val 16184660"/>
              <a:gd name="adj2" fmla="val 11493"/>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0" name="Google Shape;230;p65"/>
          <p:cNvSpPr/>
          <p:nvPr/>
        </p:nvSpPr>
        <p:spPr>
          <a:xfrm>
            <a:off x="4007768" y="1916832"/>
            <a:ext cx="4140000" cy="4140000"/>
          </a:xfrm>
          <a:prstGeom prst="pie">
            <a:avLst>
              <a:gd name="adj1" fmla="val 10776358"/>
              <a:gd name="adj2" fmla="val 16241256"/>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1" name="Google Shape;231;p65"/>
          <p:cNvSpPr/>
          <p:nvPr/>
        </p:nvSpPr>
        <p:spPr>
          <a:xfrm>
            <a:off x="4007768" y="1916832"/>
            <a:ext cx="4140000" cy="4140000"/>
          </a:xfrm>
          <a:prstGeom prst="pie">
            <a:avLst>
              <a:gd name="adj1" fmla="val 21595581"/>
              <a:gd name="adj2" fmla="val 5384192"/>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2" name="Google Shape;232;p65"/>
          <p:cNvSpPr/>
          <p:nvPr/>
        </p:nvSpPr>
        <p:spPr>
          <a:xfrm>
            <a:off x="4007768" y="1916832"/>
            <a:ext cx="4140000" cy="4140000"/>
          </a:xfrm>
          <a:prstGeom prst="pie">
            <a:avLst>
              <a:gd name="adj1" fmla="val 5382273"/>
              <a:gd name="adj2" fmla="val 11248996"/>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3" name="Google Shape;233;p65"/>
          <p:cNvSpPr txBox="1"/>
          <p:nvPr/>
        </p:nvSpPr>
        <p:spPr>
          <a:xfrm>
            <a:off x="5563184" y="4516678"/>
            <a:ext cx="1060972" cy="193912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2001"/>
              <a:buFont typeface="Arial"/>
              <a:buNone/>
            </a:pPr>
            <a:r>
              <a:rPr lang="en-US" sz="12001" b="1" i="0" u="none" strike="noStrike" cap="none">
                <a:solidFill>
                  <a:schemeClr val="lt1"/>
                </a:solidFill>
                <a:latin typeface="Arial"/>
                <a:ea typeface="Arial"/>
                <a:cs typeface="Arial"/>
                <a:sym typeface="Arial"/>
              </a:rPr>
              <a:t>S</a:t>
            </a:r>
            <a:endParaRPr sz="12001" b="1" i="0" u="none" strike="noStrike" cap="none">
              <a:solidFill>
                <a:schemeClr val="lt1"/>
              </a:solidFill>
              <a:latin typeface="Arial"/>
              <a:ea typeface="Arial"/>
              <a:cs typeface="Arial"/>
              <a:sym typeface="Arial"/>
            </a:endParaRPr>
          </a:p>
        </p:txBody>
      </p:sp>
      <p:sp>
        <p:nvSpPr>
          <p:cNvPr id="234" name="Google Shape;234;p65"/>
          <p:cNvSpPr/>
          <p:nvPr/>
        </p:nvSpPr>
        <p:spPr>
          <a:xfrm>
            <a:off x="7248128" y="3923116"/>
            <a:ext cx="720080" cy="45264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5" name="Google Shape;235;p65"/>
          <p:cNvSpPr txBox="1"/>
          <p:nvPr/>
        </p:nvSpPr>
        <p:spPr>
          <a:xfrm>
            <a:off x="7076728" y="2984044"/>
            <a:ext cx="1060972" cy="1969898"/>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2201"/>
              <a:buFont typeface="Arial"/>
              <a:buNone/>
            </a:pPr>
            <a:r>
              <a:rPr lang="en-US" sz="12201" b="1" i="0" u="none" strike="noStrike" cap="none">
                <a:solidFill>
                  <a:schemeClr val="lt1"/>
                </a:solidFill>
                <a:latin typeface="Arial"/>
                <a:ea typeface="Arial"/>
                <a:cs typeface="Arial"/>
                <a:sym typeface="Arial"/>
              </a:rPr>
              <a:t>A</a:t>
            </a:r>
            <a:endParaRPr sz="12201" b="1" i="0" u="none" strike="noStrike" cap="none">
              <a:solidFill>
                <a:schemeClr val="lt1"/>
              </a:solidFill>
              <a:latin typeface="Arial"/>
              <a:ea typeface="Arial"/>
              <a:cs typeface="Arial"/>
              <a:sym typeface="Arial"/>
            </a:endParaRPr>
          </a:p>
        </p:txBody>
      </p:sp>
      <p:sp>
        <p:nvSpPr>
          <p:cNvPr id="236" name="Google Shape;236;p65"/>
          <p:cNvSpPr/>
          <p:nvPr/>
        </p:nvSpPr>
        <p:spPr>
          <a:xfrm>
            <a:off x="5951984" y="2470105"/>
            <a:ext cx="432048" cy="398284"/>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7" name="Google Shape;237;p65"/>
          <p:cNvSpPr/>
          <p:nvPr/>
        </p:nvSpPr>
        <p:spPr>
          <a:xfrm>
            <a:off x="5777488" y="2020971"/>
            <a:ext cx="432048" cy="398284"/>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8" name="Google Shape;238;p65"/>
          <p:cNvSpPr/>
          <p:nvPr/>
        </p:nvSpPr>
        <p:spPr>
          <a:xfrm>
            <a:off x="4162976" y="3588471"/>
            <a:ext cx="288032" cy="700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39" name="Google Shape;239;p65"/>
          <p:cNvSpPr/>
          <p:nvPr/>
        </p:nvSpPr>
        <p:spPr>
          <a:xfrm>
            <a:off x="4745450" y="3588471"/>
            <a:ext cx="288032" cy="700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240" name="Google Shape;240;p65"/>
          <p:cNvSpPr txBox="1"/>
          <p:nvPr/>
        </p:nvSpPr>
        <p:spPr>
          <a:xfrm>
            <a:off x="3935311" y="3114849"/>
            <a:ext cx="1313628" cy="1708288"/>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0501"/>
              <a:buFont typeface="Arial"/>
              <a:buNone/>
            </a:pPr>
            <a:r>
              <a:rPr lang="en-US" sz="10501" b="1" i="0" u="none" strike="noStrike" cap="none">
                <a:solidFill>
                  <a:schemeClr val="lt1"/>
                </a:solidFill>
                <a:latin typeface="Arial"/>
                <a:ea typeface="Arial"/>
                <a:cs typeface="Arial"/>
                <a:sym typeface="Arial"/>
              </a:rPr>
              <a:t>E</a:t>
            </a:r>
            <a:endParaRPr sz="10501" b="1" i="0" u="none" strike="noStrike" cap="none">
              <a:solidFill>
                <a:schemeClr val="lt1"/>
              </a:solidFill>
              <a:latin typeface="Arial"/>
              <a:ea typeface="Arial"/>
              <a:cs typeface="Arial"/>
              <a:sym typeface="Arial"/>
            </a:endParaRPr>
          </a:p>
        </p:txBody>
      </p:sp>
      <p:grpSp>
        <p:nvGrpSpPr>
          <p:cNvPr id="241" name="Google Shape;241;p65"/>
          <p:cNvGrpSpPr/>
          <p:nvPr/>
        </p:nvGrpSpPr>
        <p:grpSpPr>
          <a:xfrm>
            <a:off x="149036" y="1454013"/>
            <a:ext cx="3908635" cy="2476199"/>
            <a:chOff x="2982524" y="4283314"/>
            <a:chExt cx="1919747" cy="3069929"/>
          </a:xfrm>
        </p:grpSpPr>
        <p:sp>
          <p:nvSpPr>
            <p:cNvPr id="242" name="Google Shape;242;p65"/>
            <p:cNvSpPr txBox="1"/>
            <p:nvPr/>
          </p:nvSpPr>
          <p:spPr>
            <a:xfrm>
              <a:off x="2982524" y="4860293"/>
              <a:ext cx="1884412" cy="24929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3F3F3F"/>
                  </a:solidFill>
                  <a:latin typeface="Arial"/>
                  <a:ea typeface="Arial"/>
                  <a:cs typeface="Arial"/>
                  <a:sym typeface="Arial"/>
                </a:rPr>
                <a:t>They became aware of the fact that the restaurant business is wasting approx. 25% of the food its buying, with an F&amp;B segment standing for almost 30% of its total turnover on one hand and with an ambitious CSR program – the Planet 21 setting high goals of reducing food by 30% by 2020, on the other hand, AccorHotels Eastern Europe regional leaders decided to improve the hotels’ performances with smart initiatives that reduce food waste combing digital, human factor &amp; circular economy.</a:t>
              </a:r>
              <a:endParaRPr/>
            </a:p>
          </p:txBody>
        </p:sp>
        <p:sp>
          <p:nvSpPr>
            <p:cNvPr id="243" name="Google Shape;243;p65"/>
            <p:cNvSpPr txBox="1"/>
            <p:nvPr/>
          </p:nvSpPr>
          <p:spPr>
            <a:xfrm>
              <a:off x="3017859" y="4283314"/>
              <a:ext cx="1884412" cy="4196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accent4"/>
                  </a:solidFill>
                  <a:latin typeface="Arial"/>
                  <a:ea typeface="Arial"/>
                  <a:cs typeface="Arial"/>
                  <a:sym typeface="Arial"/>
                </a:rPr>
                <a:t>Problem</a:t>
              </a:r>
              <a:endParaRPr sz="1200" b="1" i="0" u="none" strike="noStrike" cap="none">
                <a:solidFill>
                  <a:schemeClr val="accent4"/>
                </a:solidFill>
                <a:latin typeface="Arial"/>
                <a:ea typeface="Arial"/>
                <a:cs typeface="Arial"/>
                <a:sym typeface="Arial"/>
              </a:endParaRPr>
            </a:p>
          </p:txBody>
        </p:sp>
      </p:grpSp>
      <p:grpSp>
        <p:nvGrpSpPr>
          <p:cNvPr id="244" name="Google Shape;244;p65"/>
          <p:cNvGrpSpPr/>
          <p:nvPr/>
        </p:nvGrpSpPr>
        <p:grpSpPr>
          <a:xfrm>
            <a:off x="220979" y="4215278"/>
            <a:ext cx="3504748" cy="1661953"/>
            <a:chOff x="3017860" y="4283314"/>
            <a:chExt cx="2169180" cy="1661953"/>
          </a:xfrm>
        </p:grpSpPr>
        <p:sp>
          <p:nvSpPr>
            <p:cNvPr id="245" name="Google Shape;245;p65"/>
            <p:cNvSpPr txBox="1"/>
            <p:nvPr/>
          </p:nvSpPr>
          <p:spPr>
            <a:xfrm>
              <a:off x="3017861" y="4560313"/>
              <a:ext cx="2169179" cy="13849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3F3F3F"/>
                  </a:solidFill>
                  <a:latin typeface="Arial"/>
                  <a:ea typeface="Arial"/>
                  <a:cs typeface="Arial"/>
                  <a:sym typeface="Arial"/>
                </a:rPr>
                <a:t>A unique mix of digital &amp; human engagement gave instant, impressive results. It was learned that an average of 700 kg of food was being wasted every week. Within 3 months, a -30% reduction target was overcome. Today, food waste by value is down over 80% from the starting point</a:t>
              </a:r>
              <a:endParaRPr sz="1200" b="0" i="0" u="none" strike="noStrike" cap="none">
                <a:solidFill>
                  <a:srgbClr val="3F3F3F"/>
                </a:solidFill>
                <a:latin typeface="Arial"/>
                <a:ea typeface="Arial"/>
                <a:cs typeface="Arial"/>
                <a:sym typeface="Arial"/>
              </a:endParaRPr>
            </a:p>
          </p:txBody>
        </p:sp>
        <p:sp>
          <p:nvSpPr>
            <p:cNvPr id="246" name="Google Shape;246;p65"/>
            <p:cNvSpPr txBox="1"/>
            <p:nvPr/>
          </p:nvSpPr>
          <p:spPr>
            <a:xfrm>
              <a:off x="3017860" y="4283314"/>
              <a:ext cx="1900470"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accent1"/>
                  </a:solidFill>
                  <a:latin typeface="Arial"/>
                  <a:ea typeface="Arial"/>
                  <a:cs typeface="Arial"/>
                  <a:sym typeface="Arial"/>
                </a:rPr>
                <a:t>Benefits</a:t>
              </a:r>
              <a:endParaRPr sz="1200" b="1" i="0" u="none" strike="noStrike" cap="none">
                <a:solidFill>
                  <a:schemeClr val="accent1"/>
                </a:solidFill>
                <a:latin typeface="Arial"/>
                <a:ea typeface="Arial"/>
                <a:cs typeface="Arial"/>
                <a:sym typeface="Arial"/>
              </a:endParaRPr>
            </a:p>
          </p:txBody>
        </p:sp>
      </p:grpSp>
      <p:grpSp>
        <p:nvGrpSpPr>
          <p:cNvPr id="247" name="Google Shape;247;p65"/>
          <p:cNvGrpSpPr/>
          <p:nvPr/>
        </p:nvGrpSpPr>
        <p:grpSpPr>
          <a:xfrm>
            <a:off x="7900943" y="1837846"/>
            <a:ext cx="3132724" cy="923289"/>
            <a:chOff x="3013798" y="4283314"/>
            <a:chExt cx="1924395" cy="923289"/>
          </a:xfrm>
        </p:grpSpPr>
        <p:sp>
          <p:nvSpPr>
            <p:cNvPr id="248" name="Google Shape;248;p65"/>
            <p:cNvSpPr txBox="1"/>
            <p:nvPr/>
          </p:nvSpPr>
          <p:spPr>
            <a:xfrm>
              <a:off x="3019946" y="4560313"/>
              <a:ext cx="1918247"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3F3F3F"/>
                  </a:solidFill>
                  <a:latin typeface="Arial"/>
                  <a:ea typeface="Arial"/>
                  <a:cs typeface="Arial"/>
                  <a:sym typeface="Arial"/>
                </a:rPr>
                <a:t>The consumer behaviour directly impacted the company’s strategy to waste management. .  </a:t>
              </a:r>
              <a:endParaRPr sz="1200" b="0" i="0" u="none" strike="noStrike" cap="none">
                <a:solidFill>
                  <a:srgbClr val="3F3F3F"/>
                </a:solidFill>
                <a:latin typeface="Arial"/>
                <a:ea typeface="Arial"/>
                <a:cs typeface="Arial"/>
                <a:sym typeface="Arial"/>
              </a:endParaRPr>
            </a:p>
          </p:txBody>
        </p:sp>
        <p:sp>
          <p:nvSpPr>
            <p:cNvPr id="249" name="Google Shape;249;p65"/>
            <p:cNvSpPr txBox="1"/>
            <p:nvPr/>
          </p:nvSpPr>
          <p:spPr>
            <a:xfrm>
              <a:off x="3013798" y="4283314"/>
              <a:ext cx="1924395"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757070"/>
                  </a:solidFill>
                  <a:latin typeface="Arial"/>
                  <a:ea typeface="Arial"/>
                  <a:cs typeface="Arial"/>
                  <a:sym typeface="Arial"/>
                </a:rPr>
                <a:t>Consumer behaviour </a:t>
              </a:r>
              <a:endParaRPr sz="1600" b="0" i="0" u="none" strike="noStrike" cap="none">
                <a:solidFill>
                  <a:srgbClr val="757070"/>
                </a:solidFill>
                <a:latin typeface="Arial"/>
                <a:ea typeface="Arial"/>
                <a:cs typeface="Arial"/>
                <a:sym typeface="Arial"/>
              </a:endParaRPr>
            </a:p>
          </p:txBody>
        </p:sp>
      </p:grpSp>
      <p:grpSp>
        <p:nvGrpSpPr>
          <p:cNvPr id="250" name="Google Shape;250;p65"/>
          <p:cNvGrpSpPr/>
          <p:nvPr/>
        </p:nvGrpSpPr>
        <p:grpSpPr>
          <a:xfrm>
            <a:off x="8226320" y="3284932"/>
            <a:ext cx="3816643" cy="2031285"/>
            <a:chOff x="3021852" y="4283314"/>
            <a:chExt cx="1917636" cy="2031285"/>
          </a:xfrm>
        </p:grpSpPr>
        <p:sp>
          <p:nvSpPr>
            <p:cNvPr id="251" name="Google Shape;251;p65"/>
            <p:cNvSpPr txBox="1"/>
            <p:nvPr/>
          </p:nvSpPr>
          <p:spPr>
            <a:xfrm>
              <a:off x="3021852" y="4560313"/>
              <a:ext cx="1917634" cy="17542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3F3F3F"/>
                  </a:solidFill>
                  <a:latin typeface="Arial"/>
                  <a:ea typeface="Arial"/>
                  <a:cs typeface="Arial"/>
                  <a:sym typeface="Arial"/>
                </a:rPr>
                <a:t>a) They invested time and energy into raising employee’s awareness; thus, they organised presentations, workshops and, </a:t>
              </a:r>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3F3F3F"/>
                  </a:solidFill>
                  <a:latin typeface="Arial"/>
                  <a:ea typeface="Arial"/>
                  <a:cs typeface="Arial"/>
                  <a:sym typeface="Arial"/>
                </a:rPr>
                <a:t>b) They focused on the kitchen teams through the aid of and external digital system that allows proper monitoring and analysis of the source of waste (applied to orders-deliveries, storage, preparation in the kitchens, buffets, plating, communication between staff and quest, etc.)</a:t>
              </a:r>
              <a:endParaRPr/>
            </a:p>
          </p:txBody>
        </p:sp>
        <p:sp>
          <p:nvSpPr>
            <p:cNvPr id="252" name="Google Shape;252;p65"/>
            <p:cNvSpPr txBox="1"/>
            <p:nvPr/>
          </p:nvSpPr>
          <p:spPr>
            <a:xfrm>
              <a:off x="3021853" y="4283314"/>
              <a:ext cx="1917635"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chemeClr val="accent2"/>
                  </a:solidFill>
                  <a:latin typeface="Arial"/>
                  <a:ea typeface="Arial"/>
                  <a:cs typeface="Arial"/>
                  <a:sym typeface="Arial"/>
                </a:rPr>
                <a:t>Waste Management </a:t>
              </a:r>
              <a:endParaRPr sz="1600" b="1" i="0" u="none" strike="noStrike" cap="none">
                <a:solidFill>
                  <a:schemeClr val="accent2"/>
                </a:solidFill>
                <a:latin typeface="Arial"/>
                <a:ea typeface="Arial"/>
                <a:cs typeface="Arial"/>
                <a:sym typeface="Arial"/>
              </a:endParaRPr>
            </a:p>
          </p:txBody>
        </p:sp>
      </p:grpSp>
      <p:sp>
        <p:nvSpPr>
          <p:cNvPr id="253" name="Google Shape;253;p65"/>
          <p:cNvSpPr/>
          <p:nvPr/>
        </p:nvSpPr>
        <p:spPr>
          <a:xfrm>
            <a:off x="4383407" y="4797115"/>
            <a:ext cx="1155681"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lt1"/>
                </a:solidFill>
                <a:latin typeface="Arial"/>
                <a:ea typeface="Arial"/>
                <a:cs typeface="Arial"/>
                <a:sym typeface="Arial"/>
              </a:rPr>
              <a:t>Benefits</a:t>
            </a:r>
            <a:endParaRPr sz="2000" b="0" i="0" u="none" strike="noStrike" cap="none">
              <a:solidFill>
                <a:srgbClr val="000000"/>
              </a:solidFill>
              <a:latin typeface="Arial"/>
              <a:ea typeface="Arial"/>
              <a:cs typeface="Arial"/>
              <a:sym typeface="Arial"/>
            </a:endParaRPr>
          </a:p>
        </p:txBody>
      </p:sp>
      <p:sp>
        <p:nvSpPr>
          <p:cNvPr id="254" name="Google Shape;254;p65"/>
          <p:cNvSpPr/>
          <p:nvPr/>
        </p:nvSpPr>
        <p:spPr>
          <a:xfrm>
            <a:off x="6377711" y="4727389"/>
            <a:ext cx="1467411"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a:ea typeface="Arial"/>
                <a:cs typeface="Arial"/>
                <a:sym typeface="Arial"/>
              </a:rPr>
              <a:t>Waste Management</a:t>
            </a:r>
            <a:endParaRPr sz="1800" b="0" i="0" u="none" strike="noStrike" cap="none">
              <a:solidFill>
                <a:srgbClr val="000000"/>
              </a:solidFill>
              <a:latin typeface="Arial"/>
              <a:ea typeface="Arial"/>
              <a:cs typeface="Arial"/>
              <a:sym typeface="Arial"/>
            </a:endParaRPr>
          </a:p>
        </p:txBody>
      </p:sp>
      <p:sp>
        <p:nvSpPr>
          <p:cNvPr id="255" name="Google Shape;255;p65"/>
          <p:cNvSpPr/>
          <p:nvPr/>
        </p:nvSpPr>
        <p:spPr>
          <a:xfrm>
            <a:off x="4412975" y="2660421"/>
            <a:ext cx="1155681"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lt1"/>
                </a:solidFill>
                <a:latin typeface="Arial"/>
                <a:ea typeface="Arial"/>
                <a:cs typeface="Arial"/>
                <a:sym typeface="Arial"/>
              </a:rPr>
              <a:t>Problem</a:t>
            </a:r>
            <a:endParaRPr sz="2000" b="0" i="0" u="none" strike="noStrike" cap="none">
              <a:solidFill>
                <a:srgbClr val="000000"/>
              </a:solidFill>
              <a:latin typeface="Arial"/>
              <a:ea typeface="Arial"/>
              <a:cs typeface="Arial"/>
              <a:sym typeface="Arial"/>
            </a:endParaRPr>
          </a:p>
        </p:txBody>
      </p:sp>
      <p:sp>
        <p:nvSpPr>
          <p:cNvPr id="256" name="Google Shape;256;p65"/>
          <p:cNvSpPr/>
          <p:nvPr/>
        </p:nvSpPr>
        <p:spPr>
          <a:xfrm>
            <a:off x="6564647" y="2576478"/>
            <a:ext cx="1155681"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757070"/>
                </a:solidFill>
                <a:latin typeface="Arial"/>
                <a:ea typeface="Arial"/>
                <a:cs typeface="Arial"/>
                <a:sym typeface="Arial"/>
              </a:rPr>
              <a:t>Consumer behaviour</a:t>
            </a:r>
            <a:endParaRPr sz="1800" b="0" i="0" u="none" strike="noStrike" cap="none">
              <a:solidFill>
                <a:srgbClr val="757070"/>
              </a:solidFill>
              <a:latin typeface="Arial"/>
              <a:ea typeface="Arial"/>
              <a:cs typeface="Arial"/>
              <a:sym typeface="Arial"/>
            </a:endParaRPr>
          </a:p>
        </p:txBody>
      </p:sp>
      <p:sp>
        <p:nvSpPr>
          <p:cNvPr id="257" name="Google Shape;257;p65"/>
          <p:cNvSpPr txBox="1"/>
          <p:nvPr/>
        </p:nvSpPr>
        <p:spPr>
          <a:xfrm>
            <a:off x="5581600" y="1480438"/>
            <a:ext cx="1060972" cy="1908343"/>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1801"/>
              <a:buFont typeface="Arial"/>
              <a:buNone/>
            </a:pPr>
            <a:r>
              <a:rPr lang="en-US" sz="11801" b="1" i="0" u="none" strike="noStrike" cap="none">
                <a:solidFill>
                  <a:schemeClr val="lt1"/>
                </a:solidFill>
                <a:latin typeface="Arial"/>
                <a:ea typeface="Arial"/>
                <a:cs typeface="Arial"/>
                <a:sym typeface="Arial"/>
              </a:rPr>
              <a:t>C</a:t>
            </a:r>
            <a:endParaRPr sz="11801" b="1" i="0" u="none" strike="noStrike" cap="none">
              <a:solidFill>
                <a:schemeClr val="lt1"/>
              </a:solidFill>
              <a:latin typeface="Arial"/>
              <a:ea typeface="Arial"/>
              <a:cs typeface="Arial"/>
              <a:sym typeface="Arial"/>
            </a:endParaRPr>
          </a:p>
        </p:txBody>
      </p:sp>
      <p:sp>
        <p:nvSpPr>
          <p:cNvPr id="258" name="Google Shape;258;p65"/>
          <p:cNvSpPr/>
          <p:nvPr/>
        </p:nvSpPr>
        <p:spPr>
          <a:xfrm>
            <a:off x="5110615" y="3019679"/>
            <a:ext cx="1934311" cy="1934311"/>
          </a:xfrm>
          <a:prstGeom prst="ellipse">
            <a:avLst/>
          </a:prstGeom>
          <a:gradFill>
            <a:gsLst>
              <a:gs pos="0">
                <a:srgbClr val="DDDDDD"/>
              </a:gs>
              <a:gs pos="100000">
                <a:schemeClr val="lt1"/>
              </a:gs>
            </a:gsLst>
            <a:lin ang="8100000" scaled="0"/>
          </a:gradFill>
          <a:ln w="9525" cap="flat" cmpd="sng">
            <a:solidFill>
              <a:schemeClr val="lt1"/>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595959"/>
              </a:solidFill>
              <a:latin typeface="Arial"/>
              <a:ea typeface="Arial"/>
              <a:cs typeface="Arial"/>
              <a:sym typeface="Arial"/>
            </a:endParaRPr>
          </a:p>
        </p:txBody>
      </p:sp>
      <p:sp>
        <p:nvSpPr>
          <p:cNvPr id="259" name="Google Shape;259;p65"/>
          <p:cNvSpPr/>
          <p:nvPr/>
        </p:nvSpPr>
        <p:spPr>
          <a:xfrm rot="-5400000">
            <a:off x="5639480" y="3492294"/>
            <a:ext cx="892461" cy="893048"/>
          </a:xfrm>
          <a:custGeom>
            <a:avLst/>
            <a:gdLst/>
            <a:ahLst/>
            <a:cxnLst/>
            <a:rect l="l" t="t" r="r" b="b"/>
            <a:pathLst>
              <a:path w="3185463" h="3187558" extrusionOk="0">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rgbClr val="3F3F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60" name="Google Shape;260;p65"/>
          <p:cNvSpPr txBox="1"/>
          <p:nvPr/>
        </p:nvSpPr>
        <p:spPr>
          <a:xfrm>
            <a:off x="2770909" y="6303167"/>
            <a:ext cx="6445205"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3F3F3F"/>
                </a:solidFill>
                <a:latin typeface="Arial"/>
                <a:ea typeface="Arial"/>
                <a:cs typeface="Arial"/>
                <a:sym typeface="Arial"/>
              </a:rPr>
              <a:t>Source: https://hospitality-on.com/en/worldwide-hospitality-awards/accorhotels/accorhotels-food-waste-reduction</a:t>
            </a:r>
            <a:endParaRPr sz="1400" b="0" i="0" u="none" strike="noStrike" cap="none">
              <a:solidFill>
                <a:srgbClr val="3F3F3F"/>
              </a:solidFill>
              <a:latin typeface="Arial"/>
              <a:ea typeface="Arial"/>
              <a:cs typeface="Arial"/>
              <a:sym typeface="Arial"/>
            </a:endParaRPr>
          </a:p>
        </p:txBody>
      </p:sp>
    </p:spTree>
    <p:extLst>
      <p:ext uri="{BB962C8B-B14F-4D97-AF65-F5344CB8AC3E}">
        <p14:creationId xmlns:p14="http://schemas.microsoft.com/office/powerpoint/2010/main" val="289546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74A9A-E5A2-FB22-F97B-586B917BE372}"/>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3B324975-D4BD-B106-C6B8-99ABBA7F5B90}"/>
              </a:ext>
            </a:extLst>
          </p:cNvPr>
          <p:cNvSpPr>
            <a:spLocks noGrp="1"/>
          </p:cNvSpPr>
          <p:nvPr>
            <p:ph idx="1"/>
          </p:nvPr>
        </p:nvSpPr>
        <p:spPr/>
        <p:txBody>
          <a:bodyPr>
            <a:normAutofit lnSpcReduction="10000"/>
          </a:bodyPr>
          <a:lstStyle/>
          <a:p>
            <a:r>
              <a:rPr lang="en-US" dirty="0"/>
              <a:t>You learned what food waste management is and the steps involved, </a:t>
            </a:r>
          </a:p>
          <a:p>
            <a:r>
              <a:rPr lang="en-US" dirty="0"/>
              <a:t>You have understood that FWM is a process which already starts at production stage,</a:t>
            </a:r>
          </a:p>
          <a:p>
            <a:r>
              <a:rPr lang="en-US" dirty="0"/>
              <a:t>As a hospitality representative, FWM should be a concern and careful planning of raw materials should be done,</a:t>
            </a:r>
          </a:p>
          <a:p>
            <a:r>
              <a:rPr lang="en-US" dirty="0"/>
              <a:t>Circular economy is guiding food waste management</a:t>
            </a:r>
          </a:p>
          <a:p>
            <a:r>
              <a:rPr lang="en-US" dirty="0"/>
              <a:t>You learned who food waste management is applied in the hospitality sector,</a:t>
            </a:r>
          </a:p>
          <a:p>
            <a:r>
              <a:rPr lang="en-US" dirty="0"/>
              <a:t>You can present the needs and benefits of FWM in the hospitality sector,</a:t>
            </a:r>
          </a:p>
          <a:p>
            <a:r>
              <a:rPr lang="en-US" dirty="0"/>
              <a:t>You can list the obstacles faced by the sector when wishing to apply FWM principles.</a:t>
            </a:r>
          </a:p>
          <a:p>
            <a:endParaRPr lang="en-US" dirty="0"/>
          </a:p>
          <a:p>
            <a:endParaRPr lang="en-GB" dirty="0"/>
          </a:p>
        </p:txBody>
      </p:sp>
    </p:spTree>
    <p:extLst>
      <p:ext uri="{BB962C8B-B14F-4D97-AF65-F5344CB8AC3E}">
        <p14:creationId xmlns:p14="http://schemas.microsoft.com/office/powerpoint/2010/main" val="1988328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B6C34-12BA-EF3C-2C42-FE1D156277B1}"/>
              </a:ext>
            </a:extLst>
          </p:cNvPr>
          <p:cNvSpPr>
            <a:spLocks noGrp="1"/>
          </p:cNvSpPr>
          <p:nvPr>
            <p:ph type="title"/>
          </p:nvPr>
        </p:nvSpPr>
        <p:spPr/>
        <p:txBody>
          <a:bodyPr/>
          <a:lstStyle/>
          <a:p>
            <a:r>
              <a:rPr lang="en-GB" dirty="0"/>
              <a:t>Useful Links and References</a:t>
            </a:r>
          </a:p>
        </p:txBody>
      </p:sp>
      <p:sp>
        <p:nvSpPr>
          <p:cNvPr id="3" name="Content Placeholder 2">
            <a:extLst>
              <a:ext uri="{FF2B5EF4-FFF2-40B4-BE49-F238E27FC236}">
                <a16:creationId xmlns:a16="http://schemas.microsoft.com/office/drawing/2014/main" id="{263D7133-9920-BC43-7A32-37C4F66B4044}"/>
              </a:ext>
            </a:extLst>
          </p:cNvPr>
          <p:cNvSpPr>
            <a:spLocks noGrp="1"/>
          </p:cNvSpPr>
          <p:nvPr>
            <p:ph sz="half" idx="1"/>
          </p:nvPr>
        </p:nvSpPr>
        <p:spPr/>
        <p:txBody>
          <a:bodyPr/>
          <a:lstStyle/>
          <a:p>
            <a:r>
              <a:rPr lang="en-GB" dirty="0"/>
              <a:t>Food Waste – EU</a:t>
            </a:r>
          </a:p>
          <a:p>
            <a:pPr lvl="1"/>
            <a:r>
              <a:rPr kumimoji="0" lang="en-GB" sz="1400" b="0" i="0" u="none" strike="noStrike" kern="0" cap="none" spc="0" normalizeH="0" baseline="0" noProof="0" dirty="0">
                <a:ln>
                  <a:noFill/>
                </a:ln>
                <a:solidFill>
                  <a:sysClr val="windowText" lastClr="000000"/>
                </a:solidFill>
                <a:effectLst/>
                <a:uLnTx/>
                <a:uFillTx/>
                <a:hlinkClick r:id="rId4"/>
              </a:rPr>
              <a:t>https://ec.europa.eu/food/food/food-waste_en</a:t>
            </a:r>
            <a:endParaRPr kumimoji="0" lang="en-GB" sz="1400" b="0" i="0" u="none" strike="noStrike" kern="0" cap="none" spc="0" normalizeH="0" baseline="0" noProof="0" dirty="0">
              <a:ln>
                <a:noFill/>
              </a:ln>
              <a:solidFill>
                <a:sysClr val="windowText" lastClr="000000"/>
              </a:solidFill>
              <a:effectLst/>
              <a:uLnTx/>
              <a:uFillTx/>
            </a:endParaRPr>
          </a:p>
          <a:p>
            <a:r>
              <a:rPr lang="en-GB" dirty="0"/>
              <a:t>Love Food Reduce Waste</a:t>
            </a:r>
          </a:p>
          <a:p>
            <a:pPr lvl="1"/>
            <a:r>
              <a:rPr kumimoji="0" lang="en-GB" sz="1400" b="0" i="0" u="none" strike="noStrike" kern="0" cap="none" spc="0" normalizeH="0" baseline="0" noProof="0" dirty="0">
                <a:ln>
                  <a:noFill/>
                </a:ln>
                <a:solidFill>
                  <a:sysClr val="windowText" lastClr="000000"/>
                </a:solidFill>
                <a:effectLst/>
                <a:uLnTx/>
                <a:uFillTx/>
                <a:hlinkClick r:id="rId5"/>
              </a:rPr>
              <a:t>https://www.lifefoster.eu/wp-content/uploads/2020/02/2.-Food-waste-in-the-restaurant-sector.pdf</a:t>
            </a:r>
            <a:endParaRPr kumimoji="0" lang="en-GB" sz="1400" b="0" i="0" u="none" strike="noStrike" kern="0" cap="none" spc="0" normalizeH="0" baseline="0" noProof="0" dirty="0">
              <a:ln>
                <a:noFill/>
              </a:ln>
              <a:solidFill>
                <a:sysClr val="windowText" lastClr="000000"/>
              </a:solidFill>
              <a:effectLst/>
              <a:uLnTx/>
              <a:uFillTx/>
            </a:endParaRPr>
          </a:p>
          <a:p>
            <a:r>
              <a:rPr lang="en-GB" dirty="0"/>
              <a:t>Best before – an infographic</a:t>
            </a:r>
          </a:p>
          <a:p>
            <a:endParaRPr lang="en-GB" dirty="0"/>
          </a:p>
        </p:txBody>
      </p:sp>
      <p:sp>
        <p:nvSpPr>
          <p:cNvPr id="4" name="Content Placeholder 3">
            <a:extLst>
              <a:ext uri="{FF2B5EF4-FFF2-40B4-BE49-F238E27FC236}">
                <a16:creationId xmlns:a16="http://schemas.microsoft.com/office/drawing/2014/main" id="{4A2B93B2-E3F3-860B-779F-957F573668F1}"/>
              </a:ext>
            </a:extLst>
          </p:cNvPr>
          <p:cNvSpPr>
            <a:spLocks noGrp="1"/>
          </p:cNvSpPr>
          <p:nvPr>
            <p:ph sz="half" idx="2"/>
          </p:nvPr>
        </p:nvSpPr>
        <p:spPr/>
        <p:txBody>
          <a:bodyPr/>
          <a:lstStyle/>
          <a:p>
            <a:r>
              <a:rPr lang="en-GB" dirty="0" err="1"/>
              <a:t>Youtube</a:t>
            </a:r>
            <a:endParaRPr lang="en-GB" dirty="0"/>
          </a:p>
          <a:p>
            <a:pPr lvl="1"/>
            <a:r>
              <a:rPr lang="en-GB" dirty="0"/>
              <a:t>Fighting food waste in a hotel</a:t>
            </a:r>
          </a:p>
          <a:p>
            <a:pPr lvl="1"/>
            <a:endParaRPr lang="en-GB" dirty="0"/>
          </a:p>
          <a:p>
            <a:pPr lvl="1"/>
            <a:endParaRPr lang="en-GB" dirty="0"/>
          </a:p>
          <a:p>
            <a:pPr lvl="1"/>
            <a:endParaRPr lang="en-GB" dirty="0"/>
          </a:p>
          <a:p>
            <a:pPr lvl="1"/>
            <a:endParaRPr lang="en-GB" dirty="0"/>
          </a:p>
          <a:p>
            <a:pPr lvl="1"/>
            <a:endParaRPr lang="en-GB" dirty="0"/>
          </a:p>
          <a:p>
            <a:pPr lvl="1"/>
            <a:r>
              <a:rPr lang="en-GB" dirty="0"/>
              <a:t>What can you do about food waste?</a:t>
            </a:r>
          </a:p>
          <a:p>
            <a:endParaRPr lang="en-GB" dirty="0"/>
          </a:p>
        </p:txBody>
      </p:sp>
      <p:pic>
        <p:nvPicPr>
          <p:cNvPr id="5" name="Online Media 4" title="Pandox fight food waste with Winnow">
            <a:hlinkClick r:id="" action="ppaction://media"/>
            <a:extLst>
              <a:ext uri="{FF2B5EF4-FFF2-40B4-BE49-F238E27FC236}">
                <a16:creationId xmlns:a16="http://schemas.microsoft.com/office/drawing/2014/main" id="{8E8F85D8-19F4-6221-86E8-4E17F65C2111}"/>
              </a:ext>
            </a:extLst>
          </p:cNvPr>
          <p:cNvPicPr>
            <a:picLocks noRot="1" noChangeAspect="1"/>
          </p:cNvPicPr>
          <p:nvPr>
            <a:videoFile r:link="rId1"/>
          </p:nvPr>
        </p:nvPicPr>
        <p:blipFill>
          <a:blip r:embed="rId6"/>
          <a:stretch>
            <a:fillRect/>
          </a:stretch>
        </p:blipFill>
        <p:spPr>
          <a:xfrm>
            <a:off x="8920163" y="1827515"/>
            <a:ext cx="2540000" cy="1435100"/>
          </a:xfrm>
          <a:prstGeom prst="rect">
            <a:avLst/>
          </a:prstGeom>
        </p:spPr>
      </p:pic>
      <p:pic>
        <p:nvPicPr>
          <p:cNvPr id="7" name="Picture 6">
            <a:hlinkClick r:id="rId7"/>
            <a:extLst>
              <a:ext uri="{FF2B5EF4-FFF2-40B4-BE49-F238E27FC236}">
                <a16:creationId xmlns:a16="http://schemas.microsoft.com/office/drawing/2014/main" id="{CC0C9F04-1107-6A62-706B-B1C244D1AE1B}"/>
              </a:ext>
            </a:extLst>
          </p:cNvPr>
          <p:cNvPicPr>
            <a:picLocks noChangeAspect="1"/>
          </p:cNvPicPr>
          <p:nvPr/>
        </p:nvPicPr>
        <p:blipFill>
          <a:blip r:embed="rId8"/>
          <a:stretch>
            <a:fillRect/>
          </a:stretch>
        </p:blipFill>
        <p:spPr>
          <a:xfrm>
            <a:off x="3574831" y="3173850"/>
            <a:ext cx="2014312" cy="1274492"/>
          </a:xfrm>
          <a:prstGeom prst="rect">
            <a:avLst/>
          </a:prstGeom>
        </p:spPr>
      </p:pic>
      <p:pic>
        <p:nvPicPr>
          <p:cNvPr id="8" name="Online Media 7" title="What can we do about food waste? Fresh facts for restaurant, catering and hospitality staff">
            <a:hlinkClick r:id="" action="ppaction://media"/>
            <a:extLst>
              <a:ext uri="{FF2B5EF4-FFF2-40B4-BE49-F238E27FC236}">
                <a16:creationId xmlns:a16="http://schemas.microsoft.com/office/drawing/2014/main" id="{2C081928-0B75-D9E7-E907-022EA1C5BBAA}"/>
              </a:ext>
            </a:extLst>
          </p:cNvPr>
          <p:cNvPicPr>
            <a:picLocks noRot="1" noChangeAspect="1"/>
          </p:cNvPicPr>
          <p:nvPr>
            <a:videoFile r:link="rId2"/>
          </p:nvPr>
        </p:nvPicPr>
        <p:blipFill>
          <a:blip r:embed="rId9"/>
          <a:stretch>
            <a:fillRect/>
          </a:stretch>
        </p:blipFill>
        <p:spPr>
          <a:xfrm>
            <a:off x="8846207" y="4622800"/>
            <a:ext cx="2540000" cy="1435100"/>
          </a:xfrm>
          <a:prstGeom prst="rect">
            <a:avLst/>
          </a:prstGeom>
        </p:spPr>
      </p:pic>
    </p:spTree>
    <p:extLst>
      <p:ext uri="{BB962C8B-B14F-4D97-AF65-F5344CB8AC3E}">
        <p14:creationId xmlns:p14="http://schemas.microsoft.com/office/powerpoint/2010/main" val="286381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video>
              <p:cMediaNode vol="80000">
                <p:cTn id="8" fill="hold" display="0">
                  <p:stCondLst>
                    <p:cond delay="indefinite"/>
                  </p:stCondLst>
                </p:cTn>
                <p:tgtEl>
                  <p:spTgt spid="8"/>
                </p:tgtEl>
              </p:cMediaNode>
            </p:video>
            <p:seq concurrent="1" nextAc="seek">
              <p:cTn id="9" restart="whenNotActive" fill="hold" evtFilter="cancelBubble" nodeType="interactiveSeq">
                <p:stCondLst>
                  <p:cond evt="onClick" delay="0">
                    <p:tgtEl>
                      <p:spTgt spid="8"/>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A4BAB-56B3-BCF3-EB7C-6633283719DC}"/>
              </a:ext>
            </a:extLst>
          </p:cNvPr>
          <p:cNvSpPr>
            <a:spLocks noGrp="1"/>
          </p:cNvSpPr>
          <p:nvPr>
            <p:ph type="title"/>
          </p:nvPr>
        </p:nvSpPr>
        <p:spPr/>
        <p:txBody>
          <a:bodyPr/>
          <a:lstStyle/>
          <a:p>
            <a:r>
              <a:rPr lang="en-GB" dirty="0"/>
              <a:t>Module Aims</a:t>
            </a:r>
          </a:p>
        </p:txBody>
      </p:sp>
      <p:sp>
        <p:nvSpPr>
          <p:cNvPr id="3" name="Content Placeholder 2">
            <a:extLst>
              <a:ext uri="{FF2B5EF4-FFF2-40B4-BE49-F238E27FC236}">
                <a16:creationId xmlns:a16="http://schemas.microsoft.com/office/drawing/2014/main" id="{2D9B29B9-A46C-4FD7-5E4D-93C666F4CECD}"/>
              </a:ext>
            </a:extLst>
          </p:cNvPr>
          <p:cNvSpPr>
            <a:spLocks noGrp="1"/>
          </p:cNvSpPr>
          <p:nvPr>
            <p:ph idx="1"/>
          </p:nvPr>
        </p:nvSpPr>
        <p:spPr>
          <a:xfrm>
            <a:off x="695324" y="873125"/>
            <a:ext cx="10764839" cy="2592217"/>
          </a:xfrm>
        </p:spPr>
        <p:txBody>
          <a:bodyPr/>
          <a:lstStyle/>
          <a:p>
            <a:r>
              <a:rPr lang="en-US" dirty="0"/>
              <a:t>The aim of this module is to introduce participants to Food Waste Management in the hospitality sector. </a:t>
            </a:r>
          </a:p>
          <a:p>
            <a:r>
              <a:rPr lang="en-US" dirty="0"/>
              <a:t>This module will introduce what Food Waste Management is, definition and characteristics and explain how it is connected to Circular Economy.</a:t>
            </a:r>
          </a:p>
          <a:p>
            <a:r>
              <a:rPr lang="en-US" dirty="0"/>
              <a:t>The learning outcomes are as follows:</a:t>
            </a:r>
          </a:p>
          <a:p>
            <a:endParaRPr lang="en-US" dirty="0"/>
          </a:p>
          <a:p>
            <a:endParaRPr lang="en-US" dirty="0"/>
          </a:p>
          <a:p>
            <a:endParaRPr lang="en-US" dirty="0"/>
          </a:p>
          <a:p>
            <a:endParaRPr lang="en-US" dirty="0"/>
          </a:p>
          <a:p>
            <a:endParaRPr lang="en-GB" dirty="0"/>
          </a:p>
        </p:txBody>
      </p:sp>
      <p:pic>
        <p:nvPicPr>
          <p:cNvPr id="4" name="Picture 3">
            <a:extLst>
              <a:ext uri="{FF2B5EF4-FFF2-40B4-BE49-F238E27FC236}">
                <a16:creationId xmlns:a16="http://schemas.microsoft.com/office/drawing/2014/main" id="{7FAE51A3-D22E-B29E-7333-B903E1238E9A}"/>
              </a:ext>
            </a:extLst>
          </p:cNvPr>
          <p:cNvPicPr>
            <a:picLocks noChangeAspect="1"/>
          </p:cNvPicPr>
          <p:nvPr/>
        </p:nvPicPr>
        <p:blipFill>
          <a:blip r:embed="rId2"/>
          <a:stretch>
            <a:fillRect/>
          </a:stretch>
        </p:blipFill>
        <p:spPr>
          <a:xfrm>
            <a:off x="5237871" y="3259696"/>
            <a:ext cx="6834182" cy="2952974"/>
          </a:xfrm>
          <a:prstGeom prst="rect">
            <a:avLst/>
          </a:prstGeom>
        </p:spPr>
      </p:pic>
    </p:spTree>
    <p:extLst>
      <p:ext uri="{BB962C8B-B14F-4D97-AF65-F5344CB8AC3E}">
        <p14:creationId xmlns:p14="http://schemas.microsoft.com/office/powerpoint/2010/main" val="104463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9CFAF-E123-FF9F-E0E9-E7DB73CA3AFD}"/>
              </a:ext>
            </a:extLst>
          </p:cNvPr>
          <p:cNvSpPr>
            <a:spLocks noGrp="1"/>
          </p:cNvSpPr>
          <p:nvPr>
            <p:ph type="title"/>
          </p:nvPr>
        </p:nvSpPr>
        <p:spPr/>
        <p:txBody>
          <a:bodyPr>
            <a:normAutofit/>
          </a:bodyPr>
          <a:lstStyle/>
          <a:p>
            <a:r>
              <a:rPr lang="en-US" dirty="0"/>
              <a:t>What is Food Waste Management?</a:t>
            </a:r>
            <a:endParaRPr lang="en-GB" dirty="0"/>
          </a:p>
        </p:txBody>
      </p:sp>
      <p:sp>
        <p:nvSpPr>
          <p:cNvPr id="3" name="Content Placeholder 2">
            <a:extLst>
              <a:ext uri="{FF2B5EF4-FFF2-40B4-BE49-F238E27FC236}">
                <a16:creationId xmlns:a16="http://schemas.microsoft.com/office/drawing/2014/main" id="{C3C42544-8848-44AD-B8D1-111FAAC65616}"/>
              </a:ext>
            </a:extLst>
          </p:cNvPr>
          <p:cNvSpPr>
            <a:spLocks noGrp="1"/>
          </p:cNvSpPr>
          <p:nvPr>
            <p:ph idx="1"/>
          </p:nvPr>
        </p:nvSpPr>
        <p:spPr/>
        <p:txBody>
          <a:bodyPr>
            <a:normAutofit/>
          </a:bodyPr>
          <a:lstStyle/>
          <a:p>
            <a:pPr marL="0" indent="0" algn="ctr">
              <a:buNone/>
            </a:pPr>
            <a:r>
              <a:rPr lang="en-US" b="1" dirty="0"/>
              <a:t>“A chef is a mentor, an entrepreneur, an economist and an excellent kitchen, routine organizer” – Jack Que </a:t>
            </a:r>
            <a:r>
              <a:rPr lang="en-US" b="1" dirty="0" err="1"/>
              <a:t>Varas</a:t>
            </a:r>
            <a:r>
              <a:rPr lang="en-US" b="1" dirty="0"/>
              <a:t>, Chef</a:t>
            </a:r>
          </a:p>
          <a:p>
            <a:endParaRPr lang="en-US" dirty="0"/>
          </a:p>
          <a:p>
            <a:r>
              <a:rPr lang="en-US" dirty="0"/>
              <a:t>Food waste management is not done only by professional chefs, but by any responsible person preparing and cooking food, either for them or their families, or as part of a profession. Before we continue, a question:</a:t>
            </a:r>
          </a:p>
          <a:p>
            <a:pPr lvl="1"/>
            <a:r>
              <a:rPr lang="en-US" dirty="0"/>
              <a:t>What do you think Food Waste Management is? </a:t>
            </a:r>
          </a:p>
          <a:p>
            <a:r>
              <a:rPr lang="en-US" dirty="0"/>
              <a:t>Take a few minutes to write down the main things that come to mind.  When you are ready, continue to the next slide.</a:t>
            </a:r>
          </a:p>
          <a:p>
            <a:endParaRPr lang="en-US" dirty="0"/>
          </a:p>
          <a:p>
            <a:endParaRPr lang="en-US" dirty="0"/>
          </a:p>
          <a:p>
            <a:endParaRPr lang="en-GB" dirty="0"/>
          </a:p>
        </p:txBody>
      </p:sp>
      <p:pic>
        <p:nvPicPr>
          <p:cNvPr id="4" name="Google Shape;106;p8" descr="A group of spoons with food in them&#10;&#10;Description automatically generated with low confidence">
            <a:extLst>
              <a:ext uri="{FF2B5EF4-FFF2-40B4-BE49-F238E27FC236}">
                <a16:creationId xmlns:a16="http://schemas.microsoft.com/office/drawing/2014/main" id="{E7E7994B-C7F7-F3C5-A2D9-A8E3EF23DD0B}"/>
              </a:ext>
            </a:extLst>
          </p:cNvPr>
          <p:cNvPicPr preferRelativeResize="0"/>
          <p:nvPr/>
        </p:nvPicPr>
        <p:blipFill rotWithShape="1">
          <a:blip r:embed="rId2">
            <a:alphaModFix/>
          </a:blip>
          <a:srcRect/>
          <a:stretch/>
        </p:blipFill>
        <p:spPr>
          <a:xfrm>
            <a:off x="9973995" y="4864584"/>
            <a:ext cx="2050693" cy="1362856"/>
          </a:xfrm>
          <a:prstGeom prst="rect">
            <a:avLst/>
          </a:prstGeom>
          <a:noFill/>
          <a:ln>
            <a:noFill/>
          </a:ln>
        </p:spPr>
      </p:pic>
    </p:spTree>
    <p:extLst>
      <p:ext uri="{BB962C8B-B14F-4D97-AF65-F5344CB8AC3E}">
        <p14:creationId xmlns:p14="http://schemas.microsoft.com/office/powerpoint/2010/main" val="1771573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08A0D6-B840-6B86-7994-22E5ECD2A481}"/>
              </a:ext>
            </a:extLst>
          </p:cNvPr>
          <p:cNvSpPr>
            <a:spLocks noGrp="1"/>
          </p:cNvSpPr>
          <p:nvPr>
            <p:ph idx="1"/>
          </p:nvPr>
        </p:nvSpPr>
        <p:spPr/>
        <p:txBody>
          <a:bodyPr>
            <a:normAutofit/>
          </a:bodyPr>
          <a:lstStyle/>
          <a:p>
            <a:r>
              <a:rPr lang="en-US" b="1" dirty="0"/>
              <a:t>Food Loss: </a:t>
            </a:r>
            <a:r>
              <a:rPr lang="en-US" dirty="0"/>
              <a:t>spilled, spoilt or lost food or otherwise damaged causing a loss in its value and quality. Usually happens before it reaches its final product stage i.e., during production, post-harvest, processing and distribution. </a:t>
            </a:r>
          </a:p>
          <a:p>
            <a:endParaRPr lang="en-US" dirty="0"/>
          </a:p>
          <a:p>
            <a:r>
              <a:rPr lang="en-US" b="1" dirty="0"/>
              <a:t>Food Waste: </a:t>
            </a:r>
            <a:r>
              <a:rPr lang="en-US" dirty="0"/>
              <a:t>food which has reached its final step in the food supply chain and is of good quality and fit for consumption, but still doesn't get consumed because it is discarded. This either because it was left to spoil or passed the due date (expired). Food waste usually takes place at retail and consumption stages in the food supply chain.</a:t>
            </a:r>
          </a:p>
        </p:txBody>
      </p:sp>
      <p:sp>
        <p:nvSpPr>
          <p:cNvPr id="5" name="Title 4">
            <a:extLst>
              <a:ext uri="{FF2B5EF4-FFF2-40B4-BE49-F238E27FC236}">
                <a16:creationId xmlns:a16="http://schemas.microsoft.com/office/drawing/2014/main" id="{F2863B1F-12F3-FFA0-D197-8F2F410DD7E3}"/>
              </a:ext>
            </a:extLst>
          </p:cNvPr>
          <p:cNvSpPr>
            <a:spLocks noGrp="1"/>
          </p:cNvSpPr>
          <p:nvPr>
            <p:ph type="title"/>
          </p:nvPr>
        </p:nvSpPr>
        <p:spPr/>
        <p:txBody>
          <a:bodyPr>
            <a:normAutofit/>
          </a:bodyPr>
          <a:lstStyle/>
          <a:p>
            <a:r>
              <a:rPr lang="en-US" dirty="0"/>
              <a:t>Food Waste Management (FWM) Definitions</a:t>
            </a:r>
            <a:endParaRPr lang="en-GB" dirty="0"/>
          </a:p>
        </p:txBody>
      </p:sp>
    </p:spTree>
    <p:extLst>
      <p:ext uri="{BB962C8B-B14F-4D97-AF65-F5344CB8AC3E}">
        <p14:creationId xmlns:p14="http://schemas.microsoft.com/office/powerpoint/2010/main" val="909469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08A0D6-B840-6B86-7994-22E5ECD2A481}"/>
              </a:ext>
            </a:extLst>
          </p:cNvPr>
          <p:cNvSpPr>
            <a:spLocks noGrp="1"/>
          </p:cNvSpPr>
          <p:nvPr>
            <p:ph idx="1"/>
          </p:nvPr>
        </p:nvSpPr>
        <p:spPr/>
        <p:txBody>
          <a:bodyPr>
            <a:normAutofit/>
          </a:bodyPr>
          <a:lstStyle/>
          <a:p>
            <a:r>
              <a:rPr lang="en-US" b="1" dirty="0"/>
              <a:t>Food Waste management: </a:t>
            </a:r>
            <a:r>
              <a:rPr lang="en-US" dirty="0"/>
              <a:t>What you can do to avoid, reduce, recycle or re-use waste, throughout the production and consumption cycle.</a:t>
            </a:r>
          </a:p>
          <a:p>
            <a:endParaRPr lang="en-US" dirty="0"/>
          </a:p>
          <a:p>
            <a:r>
              <a:rPr lang="en-US" b="1" dirty="0"/>
              <a:t>Hospitality sector: </a:t>
            </a:r>
            <a:r>
              <a:rPr lang="en-US" dirty="0"/>
              <a:t>Restaurants, bars, hotels and other businesses that provide customers with food, drink, and a place to sleep.</a:t>
            </a:r>
          </a:p>
          <a:p>
            <a:endParaRPr lang="en-US" dirty="0"/>
          </a:p>
          <a:p>
            <a:r>
              <a:rPr lang="en-US" b="1" dirty="0"/>
              <a:t>Circular economy in food waste: </a:t>
            </a:r>
            <a:r>
              <a:rPr lang="en-US" dirty="0"/>
              <a:t>resembles natural regeneration in nature where waste does not exist. Waste becomes food in other cycles. </a:t>
            </a:r>
          </a:p>
          <a:p>
            <a:pPr marL="0" indent="0">
              <a:buNone/>
            </a:pPr>
            <a:r>
              <a:rPr lang="en-US" sz="1900" dirty="0"/>
              <a:t>Source: Unep.org, Wikipedia, Ellen MacArthur Foundation</a:t>
            </a:r>
          </a:p>
        </p:txBody>
      </p:sp>
      <p:sp>
        <p:nvSpPr>
          <p:cNvPr id="5" name="Title 4">
            <a:extLst>
              <a:ext uri="{FF2B5EF4-FFF2-40B4-BE49-F238E27FC236}">
                <a16:creationId xmlns:a16="http://schemas.microsoft.com/office/drawing/2014/main" id="{F2863B1F-12F3-FFA0-D197-8F2F410DD7E3}"/>
              </a:ext>
            </a:extLst>
          </p:cNvPr>
          <p:cNvSpPr>
            <a:spLocks noGrp="1"/>
          </p:cNvSpPr>
          <p:nvPr>
            <p:ph type="title"/>
          </p:nvPr>
        </p:nvSpPr>
        <p:spPr/>
        <p:txBody>
          <a:bodyPr>
            <a:normAutofit/>
          </a:bodyPr>
          <a:lstStyle/>
          <a:p>
            <a:r>
              <a:rPr lang="en-US" dirty="0"/>
              <a:t>Food Waste Management (FWM) Definitions</a:t>
            </a:r>
            <a:endParaRPr lang="en-GB" dirty="0"/>
          </a:p>
        </p:txBody>
      </p:sp>
    </p:spTree>
    <p:extLst>
      <p:ext uri="{BB962C8B-B14F-4D97-AF65-F5344CB8AC3E}">
        <p14:creationId xmlns:p14="http://schemas.microsoft.com/office/powerpoint/2010/main" val="397159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1DFE7-EAAD-C27C-5F84-EB623035CC8C}"/>
              </a:ext>
            </a:extLst>
          </p:cNvPr>
          <p:cNvSpPr>
            <a:spLocks noGrp="1"/>
          </p:cNvSpPr>
          <p:nvPr>
            <p:ph type="title"/>
          </p:nvPr>
        </p:nvSpPr>
        <p:spPr/>
        <p:txBody>
          <a:bodyPr>
            <a:normAutofit/>
          </a:bodyPr>
          <a:lstStyle/>
          <a:p>
            <a:r>
              <a:rPr lang="en-GB" dirty="0"/>
              <a:t>So, what is FWM?</a:t>
            </a:r>
          </a:p>
        </p:txBody>
      </p:sp>
      <p:sp>
        <p:nvSpPr>
          <p:cNvPr id="3" name="Content Placeholder 2">
            <a:extLst>
              <a:ext uri="{FF2B5EF4-FFF2-40B4-BE49-F238E27FC236}">
                <a16:creationId xmlns:a16="http://schemas.microsoft.com/office/drawing/2014/main" id="{5B9034AF-EBD5-93D1-F56C-F418679AE583}"/>
              </a:ext>
            </a:extLst>
          </p:cNvPr>
          <p:cNvSpPr>
            <a:spLocks noGrp="1"/>
          </p:cNvSpPr>
          <p:nvPr>
            <p:ph idx="1"/>
          </p:nvPr>
        </p:nvSpPr>
        <p:spPr>
          <a:xfrm>
            <a:off x="695324" y="873125"/>
            <a:ext cx="7506141" cy="5184775"/>
          </a:xfrm>
        </p:spPr>
        <p:txBody>
          <a:bodyPr>
            <a:normAutofit fontScale="85000" lnSpcReduction="20000"/>
          </a:bodyPr>
          <a:lstStyle/>
          <a:p>
            <a:pPr>
              <a:lnSpc>
                <a:spcPct val="110000"/>
              </a:lnSpc>
            </a:pPr>
            <a:r>
              <a:rPr lang="en-US" dirty="0"/>
              <a:t>According to the EU, more than 88 million </a:t>
            </a:r>
            <a:r>
              <a:rPr lang="en-US" dirty="0" err="1"/>
              <a:t>tonnes</a:t>
            </a:r>
            <a:r>
              <a:rPr lang="en-US" dirty="0"/>
              <a:t> of food is annually wasted. Imagine the energy, water and resources needed to grow, collect and distribute this food. Models suggest that if we do nothing, this figure will rise to 120 millions in only a couple of years!</a:t>
            </a:r>
          </a:p>
          <a:p>
            <a:pPr>
              <a:lnSpc>
                <a:spcPct val="110000"/>
              </a:lnSpc>
            </a:pPr>
            <a:endParaRPr lang="en-US" dirty="0"/>
          </a:p>
          <a:p>
            <a:pPr>
              <a:lnSpc>
                <a:spcPct val="110000"/>
              </a:lnSpc>
            </a:pPr>
            <a:r>
              <a:rPr lang="en-US" dirty="0"/>
              <a:t>FWM are thus, the activities undertaken, at various stages of the food cycle, that will ensure less food waste produced.</a:t>
            </a:r>
          </a:p>
          <a:p>
            <a:pPr>
              <a:lnSpc>
                <a:spcPct val="110000"/>
              </a:lnSpc>
            </a:pPr>
            <a:endParaRPr lang="en-US" dirty="0"/>
          </a:p>
          <a:p>
            <a:pPr>
              <a:lnSpc>
                <a:spcPct val="110000"/>
              </a:lnSpc>
            </a:pPr>
            <a:r>
              <a:rPr lang="en-US" dirty="0"/>
              <a:t>Professionals in hospitality need to consider food quantities already when designing menus and preparing meal plans. </a:t>
            </a:r>
          </a:p>
          <a:p>
            <a:pPr marL="0" indent="0">
              <a:lnSpc>
                <a:spcPct val="110000"/>
              </a:lnSpc>
              <a:buNone/>
            </a:pPr>
            <a:endParaRPr lang="en-US" dirty="0"/>
          </a:p>
          <a:p>
            <a:pPr marL="0" indent="0">
              <a:lnSpc>
                <a:spcPct val="110000"/>
              </a:lnSpc>
              <a:buNone/>
            </a:pPr>
            <a:endParaRPr lang="en-GB" dirty="0"/>
          </a:p>
        </p:txBody>
      </p:sp>
      <p:pic>
        <p:nvPicPr>
          <p:cNvPr id="4" name="Google Shape;137;p53" descr="A picture containing food, broccoli, vegetable, meal&#10;&#10;Description automatically generated">
            <a:extLst>
              <a:ext uri="{FF2B5EF4-FFF2-40B4-BE49-F238E27FC236}">
                <a16:creationId xmlns:a16="http://schemas.microsoft.com/office/drawing/2014/main" id="{6DAEB61D-3EDE-0970-A106-591E4E519A5E}"/>
              </a:ext>
            </a:extLst>
          </p:cNvPr>
          <p:cNvPicPr preferRelativeResize="0"/>
          <p:nvPr/>
        </p:nvPicPr>
        <p:blipFill rotWithShape="1">
          <a:blip r:embed="rId2">
            <a:alphaModFix/>
          </a:blip>
          <a:srcRect/>
          <a:stretch/>
        </p:blipFill>
        <p:spPr>
          <a:xfrm>
            <a:off x="9467556" y="2368063"/>
            <a:ext cx="2457346" cy="1843010"/>
          </a:xfrm>
          <a:prstGeom prst="rect">
            <a:avLst/>
          </a:prstGeom>
          <a:noFill/>
          <a:ln>
            <a:noFill/>
          </a:ln>
        </p:spPr>
      </p:pic>
    </p:spTree>
    <p:extLst>
      <p:ext uri="{BB962C8B-B14F-4D97-AF65-F5344CB8AC3E}">
        <p14:creationId xmlns:p14="http://schemas.microsoft.com/office/powerpoint/2010/main" val="265418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4B612-6124-018D-169F-5DDF2650907F}"/>
              </a:ext>
            </a:extLst>
          </p:cNvPr>
          <p:cNvSpPr>
            <a:spLocks noGrp="1"/>
          </p:cNvSpPr>
          <p:nvPr>
            <p:ph type="title"/>
          </p:nvPr>
        </p:nvSpPr>
        <p:spPr/>
        <p:txBody>
          <a:bodyPr>
            <a:normAutofit/>
          </a:bodyPr>
          <a:lstStyle/>
          <a:p>
            <a:r>
              <a:rPr lang="en-GB" dirty="0"/>
              <a:t>Food Waste Management - Prevention</a:t>
            </a:r>
          </a:p>
        </p:txBody>
      </p:sp>
      <p:sp>
        <p:nvSpPr>
          <p:cNvPr id="3" name="Content Placeholder 2">
            <a:extLst>
              <a:ext uri="{FF2B5EF4-FFF2-40B4-BE49-F238E27FC236}">
                <a16:creationId xmlns:a16="http://schemas.microsoft.com/office/drawing/2014/main" id="{772B4B03-49B1-4F07-448C-80E0552F26A6}"/>
              </a:ext>
            </a:extLst>
          </p:cNvPr>
          <p:cNvSpPr>
            <a:spLocks noGrp="1"/>
          </p:cNvSpPr>
          <p:nvPr>
            <p:ph idx="1"/>
          </p:nvPr>
        </p:nvSpPr>
        <p:spPr>
          <a:xfrm>
            <a:off x="695325" y="873125"/>
            <a:ext cx="9234174" cy="5184775"/>
          </a:xfrm>
        </p:spPr>
        <p:txBody>
          <a:bodyPr>
            <a:normAutofit/>
          </a:bodyPr>
          <a:lstStyle/>
          <a:p>
            <a:pPr marL="0" indent="0">
              <a:buNone/>
            </a:pPr>
            <a:r>
              <a:rPr lang="en-US" dirty="0"/>
              <a:t>So, where does food waste management start and where does it end? And how does it affect me as a hospitality representative?</a:t>
            </a:r>
          </a:p>
          <a:p>
            <a:endParaRPr lang="en-US" dirty="0"/>
          </a:p>
          <a:p>
            <a:r>
              <a:rPr lang="en-US" b="1" dirty="0"/>
              <a:t>Prevention is first stage in FWM: </a:t>
            </a:r>
          </a:p>
          <a:p>
            <a:pPr lvl="1"/>
            <a:r>
              <a:rPr lang="en-US" dirty="0"/>
              <a:t>Consider the surplus food generation and avoid it throughout the consumption and production stages.</a:t>
            </a:r>
          </a:p>
          <a:p>
            <a:pPr lvl="1"/>
            <a:r>
              <a:rPr lang="en-US" dirty="0"/>
              <a:t>Consider your actual food needs and purchase your raw materials accordingly. It is essential to plan ahead, and follow rules such as “First in, first out”, monitor closely your raw materials, be flexible in their preparation and menu design and keep notes of how and what your customers / clients consume. This will help you identify your material needs for your dishes.</a:t>
            </a:r>
          </a:p>
        </p:txBody>
      </p:sp>
      <p:pic>
        <p:nvPicPr>
          <p:cNvPr id="4" name="Google Shape;137;p53" descr="A picture containing food, broccoli, vegetable, meal&#10;&#10;Description automatically generated">
            <a:extLst>
              <a:ext uri="{FF2B5EF4-FFF2-40B4-BE49-F238E27FC236}">
                <a16:creationId xmlns:a16="http://schemas.microsoft.com/office/drawing/2014/main" id="{5BE8447B-3F7D-5536-67A4-A4E025A51F10}"/>
              </a:ext>
            </a:extLst>
          </p:cNvPr>
          <p:cNvPicPr preferRelativeResize="0"/>
          <p:nvPr/>
        </p:nvPicPr>
        <p:blipFill rotWithShape="1">
          <a:blip r:embed="rId2">
            <a:alphaModFix/>
          </a:blip>
          <a:srcRect/>
          <a:stretch/>
        </p:blipFill>
        <p:spPr>
          <a:xfrm>
            <a:off x="9734654" y="1268634"/>
            <a:ext cx="2457346" cy="1843010"/>
          </a:xfrm>
          <a:prstGeom prst="rect">
            <a:avLst/>
          </a:prstGeom>
          <a:noFill/>
          <a:ln>
            <a:noFill/>
          </a:ln>
        </p:spPr>
      </p:pic>
    </p:spTree>
    <p:extLst>
      <p:ext uri="{BB962C8B-B14F-4D97-AF65-F5344CB8AC3E}">
        <p14:creationId xmlns:p14="http://schemas.microsoft.com/office/powerpoint/2010/main" val="117520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F750F-188E-9053-5EDE-797BD3768F77}"/>
              </a:ext>
            </a:extLst>
          </p:cNvPr>
          <p:cNvSpPr>
            <a:spLocks noGrp="1"/>
          </p:cNvSpPr>
          <p:nvPr>
            <p:ph type="title"/>
          </p:nvPr>
        </p:nvSpPr>
        <p:spPr/>
        <p:txBody>
          <a:bodyPr>
            <a:normAutofit/>
          </a:bodyPr>
          <a:lstStyle/>
          <a:p>
            <a:r>
              <a:rPr lang="en-GB" dirty="0"/>
              <a:t>Food Waste Management – RE-USE</a:t>
            </a:r>
          </a:p>
        </p:txBody>
      </p:sp>
      <p:sp>
        <p:nvSpPr>
          <p:cNvPr id="3" name="Content Placeholder 2">
            <a:extLst>
              <a:ext uri="{FF2B5EF4-FFF2-40B4-BE49-F238E27FC236}">
                <a16:creationId xmlns:a16="http://schemas.microsoft.com/office/drawing/2014/main" id="{D54D26D6-F55B-641A-D91B-9E955DBAA54A}"/>
              </a:ext>
            </a:extLst>
          </p:cNvPr>
          <p:cNvSpPr>
            <a:spLocks noGrp="1"/>
          </p:cNvSpPr>
          <p:nvPr>
            <p:ph idx="1"/>
          </p:nvPr>
        </p:nvSpPr>
        <p:spPr/>
        <p:txBody>
          <a:bodyPr>
            <a:normAutofit/>
          </a:bodyPr>
          <a:lstStyle/>
          <a:p>
            <a:pPr marL="0" indent="0">
              <a:buNone/>
            </a:pPr>
            <a:r>
              <a:rPr lang="en-US" dirty="0"/>
              <a:t>Re-use any surplus food for human consumption in various ways. </a:t>
            </a:r>
          </a:p>
          <a:p>
            <a:endParaRPr lang="en-US" dirty="0"/>
          </a:p>
          <a:p>
            <a:r>
              <a:rPr lang="en-US" dirty="0"/>
              <a:t>Re-use is the second stage: </a:t>
            </a:r>
          </a:p>
          <a:p>
            <a:pPr lvl="1"/>
            <a:r>
              <a:rPr lang="en-US" dirty="0"/>
              <a:t>We need to consider what will happen with all raw material produced, or cooked food and which, has not made its way to the main consumption cycle.</a:t>
            </a:r>
          </a:p>
          <a:p>
            <a:pPr lvl="1"/>
            <a:r>
              <a:rPr lang="en-US" dirty="0"/>
              <a:t>The hospitality sector is unfortunately, characterized by its use of raw materials which has a specific appearance. If the food is somehow outside the respectable norms i.e., an apple is deformed, it might end up in waste. The re-use of raw materials or prepared food is essential, and you need to make plans on how these can be re-used in your kitchen, re-purposed or perhaps donated to social structures.</a:t>
            </a:r>
          </a:p>
        </p:txBody>
      </p:sp>
    </p:spTree>
    <p:extLst>
      <p:ext uri="{BB962C8B-B14F-4D97-AF65-F5344CB8AC3E}">
        <p14:creationId xmlns:p14="http://schemas.microsoft.com/office/powerpoint/2010/main" val="429991805"/>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4food training - english slides.pptx" id="{9AEB7DAD-B2CF-422C-9781-0287A9BE886E}" vid="{43684DDA-959B-43DF-B646-C2B0400F1C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CE4food training - english slides</Template>
  <TotalTime>0</TotalTime>
  <Words>2819</Words>
  <Application>Microsoft Office PowerPoint</Application>
  <PresentationFormat>Widescreen</PresentationFormat>
  <Paragraphs>233</Paragraphs>
  <Slides>26</Slides>
  <Notes>4</Notes>
  <HiddenSlides>0</HiddenSlides>
  <MMClips>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Circular Training in the Food Service Sector</vt:lpstr>
      <vt:lpstr>Food Waste Management (FWM)</vt:lpstr>
      <vt:lpstr>Module Aims</vt:lpstr>
      <vt:lpstr>What is Food Waste Management?</vt:lpstr>
      <vt:lpstr>Food Waste Management (FWM) Definitions</vt:lpstr>
      <vt:lpstr>Food Waste Management (FWM) Definitions</vt:lpstr>
      <vt:lpstr>So, what is FWM?</vt:lpstr>
      <vt:lpstr>Food Waste Management - Prevention</vt:lpstr>
      <vt:lpstr>Food Waste Management – RE-USE</vt:lpstr>
      <vt:lpstr>Food Waste Management – RE-CYCLE</vt:lpstr>
      <vt:lpstr>Food Waste Management – RECOVERY</vt:lpstr>
      <vt:lpstr>Food Waste Management – Disposal</vt:lpstr>
      <vt:lpstr>Circular Economy and Food Waste Management (FWM)</vt:lpstr>
      <vt:lpstr>PowerPoint Presentation</vt:lpstr>
      <vt:lpstr>Why does Food Waste even exist?</vt:lpstr>
      <vt:lpstr>PowerPoint Presentation</vt:lpstr>
      <vt:lpstr>Hospitality Sector - needs</vt:lpstr>
      <vt:lpstr>Hospitality sector - Obstacles</vt:lpstr>
      <vt:lpstr>Hospitality sector - Obstacles</vt:lpstr>
      <vt:lpstr>Benefits of FWM</vt:lpstr>
      <vt:lpstr>Benefits of FWM</vt:lpstr>
      <vt:lpstr>PowerPoint Presentation</vt:lpstr>
      <vt:lpstr>Benefits of FWM</vt:lpstr>
      <vt:lpstr>PowerPoint Presentation</vt:lpstr>
      <vt:lpstr>Conclusions</vt:lpstr>
      <vt:lpstr>Useful Links and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Baird, Jim</dc:creator>
  <cp:lastModifiedBy>Baird, Jim</cp:lastModifiedBy>
  <cp:revision>1</cp:revision>
  <dcterms:created xsi:type="dcterms:W3CDTF">2022-10-16T08:54:30Z</dcterms:created>
  <dcterms:modified xsi:type="dcterms:W3CDTF">2022-10-19T07:14:46Z</dcterms:modified>
</cp:coreProperties>
</file>